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4"/>
  </p:sldMasterIdLst>
  <p:notesMasterIdLst>
    <p:notesMasterId r:id="rId29"/>
  </p:notesMasterIdLst>
  <p:handoutMasterIdLst>
    <p:handoutMasterId r:id="rId30"/>
  </p:handoutMasterIdLst>
  <p:sldIdLst>
    <p:sldId id="256" r:id="rId5"/>
    <p:sldId id="259" r:id="rId6"/>
    <p:sldId id="257" r:id="rId7"/>
    <p:sldId id="266" r:id="rId8"/>
    <p:sldId id="282" r:id="rId9"/>
    <p:sldId id="281" r:id="rId10"/>
    <p:sldId id="273" r:id="rId11"/>
    <p:sldId id="268" r:id="rId12"/>
    <p:sldId id="277" r:id="rId13"/>
    <p:sldId id="278" r:id="rId14"/>
    <p:sldId id="261" r:id="rId15"/>
    <p:sldId id="271" r:id="rId16"/>
    <p:sldId id="260" r:id="rId17"/>
    <p:sldId id="274" r:id="rId18"/>
    <p:sldId id="283" r:id="rId19"/>
    <p:sldId id="272" r:id="rId20"/>
    <p:sldId id="280" r:id="rId21"/>
    <p:sldId id="265" r:id="rId22"/>
    <p:sldId id="264" r:id="rId23"/>
    <p:sldId id="285" r:id="rId24"/>
    <p:sldId id="286" r:id="rId25"/>
    <p:sldId id="275" r:id="rId26"/>
    <p:sldId id="284" r:id="rId27"/>
    <p:sldId id="269" r:id="rId28"/>
  </p:sldIdLst>
  <p:sldSz cx="9144000" cy="6858000" type="screen4x3"/>
  <p:notesSz cx="6858000" cy="9144000"/>
  <p:defaultTextStyle>
    <a:defPPr algn="r" rtl="1">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olcano Eruptions" id="{0E3C7E0B-6CCA-4160-A9E2-E5B2D37733B7}">
          <p14:sldIdLst>
            <p14:sldId id="256"/>
            <p14:sldId id="259"/>
            <p14:sldId id="257"/>
            <p14:sldId id="266"/>
            <p14:sldId id="282"/>
            <p14:sldId id="281"/>
            <p14:sldId id="273"/>
            <p14:sldId id="268"/>
            <p14:sldId id="277"/>
            <p14:sldId id="278"/>
            <p14:sldId id="261"/>
            <p14:sldId id="271"/>
            <p14:sldId id="260"/>
            <p14:sldId id="274"/>
            <p14:sldId id="283"/>
            <p14:sldId id="272"/>
            <p14:sldId id="280"/>
            <p14:sldId id="265"/>
            <p14:sldId id="264"/>
            <p14:sldId id="285"/>
            <p14:sldId id="286"/>
            <p14:sldId id="275"/>
            <p14:sldId id="284"/>
            <p14:sldId id="26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2"/>
    <a:srgbClr val="005DA2"/>
    <a:srgbClr val="0192FF"/>
    <a:srgbClr val="0032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013" autoAdjust="0"/>
    <p:restoredTop sz="94660"/>
  </p:normalViewPr>
  <p:slideViewPr>
    <p:cSldViewPr>
      <p:cViewPr>
        <p:scale>
          <a:sx n="124" d="100"/>
          <a:sy n="124" d="100"/>
        </p:scale>
        <p:origin x="2731" y="72"/>
      </p:cViewPr>
      <p:guideLst>
        <p:guide orient="horz" pos="2160"/>
        <p:guide pos="2880"/>
      </p:guideLst>
    </p:cSldViewPr>
  </p:slideViewPr>
  <p:notesTextViewPr>
    <p:cViewPr>
      <p:scale>
        <a:sx n="100" d="100"/>
        <a:sy n="100" d="100"/>
      </p:scale>
      <p:origin x="0" y="0"/>
    </p:cViewPr>
  </p:notesTextViewPr>
  <p:notesViewPr>
    <p:cSldViewPr>
      <p:cViewPr varScale="1">
        <p:scale>
          <a:sx n="83" d="100"/>
          <a:sy n="83" d="100"/>
        </p:scale>
        <p:origin x="3918"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1"/>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he-IL" noProof="0">
          <a:solidFill>
            <a:schemeClr val="bg1"/>
          </a:solidFill>
          <a:latin typeface="Tahoma" panose="020B0604030504040204" pitchFamily="34" charset="0"/>
          <a:ea typeface="Tahoma" panose="020B0604030504040204" pitchFamily="34" charset="0"/>
          <a:cs typeface="Tahoma" panose="020B0604030504040204" pitchFamily="34" charset="0"/>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1" Type="http://schemas.openxmlformats.org/officeDocument/2006/relationships/hyperlink" Target="https://volcano.si.edu/database/search_eruption_results.cfm"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volcano.si.edu/database/search_eruption_results.cfm" TargetMode="External"/></Relationships>
</file>

<file path=ppt/diagrams/colors1.xml><?xml version="1.0" encoding="utf-8"?>
<dgm:colorsDef xmlns:dgm="http://schemas.openxmlformats.org/drawingml/2006/diagram" xmlns:a="http://schemas.openxmlformats.org/drawingml/2006/main" uniqueId="urn:microsoft.com/office/officeart/2005/8/colors/accent1_2#2" minVer="1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4" minVer="1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3" minVer="1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3" minVer="1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3" minVer="1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3" minVer="1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11E206-3F6C-4535-B4C2-1852A1175E7D}" type="doc">
      <dgm:prSet loTypeId="urn:microsoft.com/office/officeart/2005/8/layout/list1" loCatId="list" qsTypeId="urn:microsoft.com/office/officeart/2005/8/quickstyle/3d5" qsCatId="3D" csTypeId="urn:microsoft.com/office/officeart/2005/8/colors/accent1_2#2" csCatId="accent1" phldr="1"/>
      <dgm:spPr>
        <a:scene3d>
          <a:camera prst="isometricOffAxis2Left" zoom="95000">
            <a:rot lat="600000" lon="1200000" rev="0"/>
          </a:camera>
          <a:lightRig rig="flat" dir="t"/>
        </a:scene3d>
      </dgm:spPr>
      <dgm:t>
        <a:bodyPr rtlCol="1"/>
        <a:lstStyle/>
        <a:p>
          <a:pPr rtl="1"/>
          <a:endParaRPr lang="en-US"/>
        </a:p>
      </dgm:t>
    </dgm:pt>
    <dgm:pt modelId="{96F225B3-2268-4CB1-9A6D-DD3D78235A90}">
      <dgm:prSet custT="1"/>
      <dgm:spPr>
        <a:solidFill>
          <a:schemeClr val="accent1">
            <a:hueOff val="0"/>
            <a:satOff val="0"/>
            <a:lumOff val="0"/>
          </a:schemeClr>
        </a:solidFill>
        <a:ln>
          <a:noFill/>
        </a:ln>
        <a:effectLst>
          <a:softEdge rad="0"/>
        </a:effectLst>
        <a:sp3d extrusionH="381000" contourW="38100" prstMaterial="matte">
          <a:contourClr>
            <a:schemeClr val="lt1"/>
          </a:contourClr>
        </a:sp3d>
      </dgm:spPr>
      <dgm:t>
        <a:bodyPr lIns="205200" rtlCol="1"/>
        <a:lstStyle/>
        <a:p>
          <a:pPr algn="ctr" rtl="1"/>
          <a:r>
            <a:rPr lang="en-US" sz="1800" b="0" noProof="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Can we predict how powerful will the next volcano eruption be?</a:t>
          </a:r>
          <a:endParaRPr lang="he-IL" sz="1800" b="0" noProof="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dgm:t>
    </dgm:pt>
    <dgm:pt modelId="{BB73B217-FF8F-4C8F-8CD2-4750708F0382}" type="parTrans" cxnId="{667C7982-07DA-481C-9497-BB8D1BD54CE6}">
      <dgm:prSet/>
      <dgm:spPr/>
      <dgm:t>
        <a:bodyPr rtlCol="1"/>
        <a:lstStyle/>
        <a:p>
          <a:pPr rtl="1"/>
          <a:endParaRPr lang="he-IL" sz="1200" noProof="0" dirty="0">
            <a:latin typeface="Tahoma" panose="020B0604030504040204" pitchFamily="34" charset="0"/>
            <a:ea typeface="Tahoma" panose="020B0604030504040204" pitchFamily="34" charset="0"/>
            <a:cs typeface="Tahoma" panose="020B0604030504040204" pitchFamily="34" charset="0"/>
          </a:endParaRPr>
        </a:p>
      </dgm:t>
    </dgm:pt>
    <dgm:pt modelId="{F7D5E32B-2816-47FB-95E5-01C708BBC493}" type="sibTrans" cxnId="{667C7982-07DA-481C-9497-BB8D1BD54CE6}">
      <dgm:prSet/>
      <dgm:spPr/>
      <dgm:t>
        <a:bodyPr rtlCol="1"/>
        <a:lstStyle/>
        <a:p>
          <a:pPr rtl="1"/>
          <a:endParaRPr lang="he-IL" sz="1200" noProof="0" dirty="0">
            <a:latin typeface="Tahoma" panose="020B0604030504040204" pitchFamily="34" charset="0"/>
            <a:ea typeface="Tahoma" panose="020B0604030504040204" pitchFamily="34" charset="0"/>
            <a:cs typeface="Tahoma" panose="020B0604030504040204" pitchFamily="34" charset="0"/>
          </a:endParaRPr>
        </a:p>
      </dgm:t>
    </dgm:pt>
    <dgm:pt modelId="{73381DCD-C269-4E6D-9AFB-BECEE2749D18}">
      <dgm:prSet custT="1"/>
      <dgm:spPr>
        <a:noFill/>
        <a:ln>
          <a:solidFill>
            <a:srgbClr val="C00000"/>
          </a:solidFill>
        </a:ln>
        <a:effectLst>
          <a:glow rad="1104900">
            <a:schemeClr val="accent1">
              <a:alpha val="19000"/>
            </a:schemeClr>
          </a:glow>
          <a:outerShdw blurRad="50800" dist="25400" dir="5400000" algn="ctr" rotWithShape="0">
            <a:srgbClr val="000000">
              <a:alpha val="28000"/>
            </a:srgbClr>
          </a:outerShdw>
          <a:softEdge rad="0"/>
        </a:effectLst>
      </dgm:spPr>
      <dgm:t>
        <a:bodyPr rtlCol="1"/>
        <a:lstStyle/>
        <a:p>
          <a:pPr rtl="1">
            <a:buNone/>
          </a:pPr>
          <a:endParaRPr lang="he-IL" sz="1600" noProof="0" dirty="0">
            <a:solidFill>
              <a:schemeClr val="bg2"/>
            </a:solidFill>
            <a:latin typeface="Tahoma" panose="020B0604030504040204" pitchFamily="34" charset="0"/>
            <a:ea typeface="Tahoma" panose="020B0604030504040204" pitchFamily="34" charset="0"/>
            <a:cs typeface="Tahoma" panose="020B0604030504040204" pitchFamily="34" charset="0"/>
          </a:endParaRPr>
        </a:p>
      </dgm:t>
    </dgm:pt>
    <dgm:pt modelId="{720D56F4-65FC-4CDA-8B3B-12DC7D227BE8}" type="parTrans" cxnId="{60D789E2-7A32-4437-8E2C-8B560B3784C0}">
      <dgm:prSet/>
      <dgm:spPr/>
      <dgm:t>
        <a:bodyPr rtlCol="1"/>
        <a:lstStyle/>
        <a:p>
          <a:pPr rtl="1"/>
          <a:endParaRPr lang="he-IL" sz="1200" noProof="0" dirty="0">
            <a:latin typeface="Tahoma" panose="020B0604030504040204" pitchFamily="34" charset="0"/>
            <a:ea typeface="Tahoma" panose="020B0604030504040204" pitchFamily="34" charset="0"/>
            <a:cs typeface="Tahoma" panose="020B0604030504040204" pitchFamily="34" charset="0"/>
          </a:endParaRPr>
        </a:p>
      </dgm:t>
    </dgm:pt>
    <dgm:pt modelId="{85349A43-5576-44C6-8D13-62F2BF5EFAFB}" type="sibTrans" cxnId="{60D789E2-7A32-4437-8E2C-8B560B3784C0}">
      <dgm:prSet/>
      <dgm:spPr/>
      <dgm:t>
        <a:bodyPr rtlCol="1"/>
        <a:lstStyle/>
        <a:p>
          <a:pPr rtl="1"/>
          <a:endParaRPr lang="he-IL" sz="1200" noProof="0" dirty="0">
            <a:latin typeface="Tahoma" panose="020B0604030504040204" pitchFamily="34" charset="0"/>
            <a:ea typeface="Tahoma" panose="020B0604030504040204" pitchFamily="34" charset="0"/>
            <a:cs typeface="Tahoma" panose="020B0604030504040204" pitchFamily="34" charset="0"/>
          </a:endParaRPr>
        </a:p>
      </dgm:t>
    </dgm:pt>
    <dgm:pt modelId="{70F0FFA5-B229-47F4-877A-693B786E330D}">
      <dgm:prSet custT="1"/>
      <dgm:spPr>
        <a:noFill/>
        <a:ln>
          <a:solidFill>
            <a:srgbClr val="C00000"/>
          </a:solidFill>
        </a:ln>
        <a:effectLst>
          <a:glow rad="1104900">
            <a:schemeClr val="accent1">
              <a:alpha val="19000"/>
            </a:schemeClr>
          </a:glow>
          <a:outerShdw blurRad="50800" dist="25400" dir="5400000" algn="ctr" rotWithShape="0">
            <a:srgbClr val="000000">
              <a:alpha val="28000"/>
            </a:srgbClr>
          </a:outerShdw>
          <a:softEdge rad="0"/>
        </a:effectLst>
      </dgm:spPr>
      <dgm:t>
        <a:bodyPr rtlCol="1"/>
        <a:lstStyle/>
        <a:p>
          <a:pPr rtl="1">
            <a:buNone/>
          </a:pPr>
          <a:endParaRPr lang="he-IL" sz="1600" noProof="0" dirty="0">
            <a:solidFill>
              <a:schemeClr val="bg2"/>
            </a:solidFill>
            <a:latin typeface="Tahoma" panose="020B0604030504040204" pitchFamily="34" charset="0"/>
            <a:ea typeface="Tahoma" panose="020B0604030504040204" pitchFamily="34" charset="0"/>
            <a:cs typeface="Tahoma" panose="020B0604030504040204" pitchFamily="34" charset="0"/>
          </a:endParaRPr>
        </a:p>
      </dgm:t>
    </dgm:pt>
    <dgm:pt modelId="{A40DF789-AA7B-4BE7-BFCF-06E2EA0C9C0F}" type="parTrans" cxnId="{C53BEBC3-30D6-43A2-B17C-9BF2C3361652}">
      <dgm:prSet/>
      <dgm:spPr/>
      <dgm:t>
        <a:bodyPr/>
        <a:lstStyle/>
        <a:p>
          <a:endParaRPr lang="en-IL"/>
        </a:p>
      </dgm:t>
    </dgm:pt>
    <dgm:pt modelId="{30882249-C91A-450F-BC76-BD49918397B8}" type="sibTrans" cxnId="{C53BEBC3-30D6-43A2-B17C-9BF2C3361652}">
      <dgm:prSet/>
      <dgm:spPr/>
      <dgm:t>
        <a:bodyPr/>
        <a:lstStyle/>
        <a:p>
          <a:endParaRPr lang="en-IL"/>
        </a:p>
      </dgm:t>
    </dgm:pt>
    <dgm:pt modelId="{9270810E-5EDA-493C-94A3-CD56D6BDC201}">
      <dgm:prSet custT="1"/>
      <dgm:spPr/>
      <dgm:t>
        <a:bodyPr rtlCol="1"/>
        <a:lstStyle/>
        <a:p>
          <a:pPr algn="ctr" rtl="1"/>
          <a:r>
            <a:rPr lang="en-US" sz="1800" b="0" noProof="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 What pattern can we observe and what conclusions can we learn from them? </a:t>
          </a:r>
          <a:endParaRPr lang="he-IL" sz="1800" b="1" noProof="0" dirty="0">
            <a:latin typeface="Tahoma" panose="020B0604030504040204" pitchFamily="34" charset="0"/>
            <a:ea typeface="Tahoma" panose="020B0604030504040204" pitchFamily="34" charset="0"/>
            <a:cs typeface="Tahoma" panose="020B0604030504040204" pitchFamily="34" charset="0"/>
          </a:endParaRPr>
        </a:p>
      </dgm:t>
    </dgm:pt>
    <dgm:pt modelId="{C6C5529E-8F47-4FCC-A5E6-616381E60A8A}" type="sibTrans" cxnId="{304B3FEF-A04A-4EB6-B224-EBD06900C776}">
      <dgm:prSet/>
      <dgm:spPr/>
      <dgm:t>
        <a:bodyPr rtlCol="1"/>
        <a:lstStyle/>
        <a:p>
          <a:pPr rtl="1"/>
          <a:endParaRPr lang="he-IL" sz="1200" noProof="0" dirty="0">
            <a:latin typeface="Tahoma" panose="020B0604030504040204" pitchFamily="34" charset="0"/>
            <a:ea typeface="Tahoma" panose="020B0604030504040204" pitchFamily="34" charset="0"/>
            <a:cs typeface="Tahoma" panose="020B0604030504040204" pitchFamily="34" charset="0"/>
          </a:endParaRPr>
        </a:p>
      </dgm:t>
    </dgm:pt>
    <dgm:pt modelId="{8AFFD4DB-1827-4550-B581-D6836D1A7B41}" type="parTrans" cxnId="{304B3FEF-A04A-4EB6-B224-EBD06900C776}">
      <dgm:prSet/>
      <dgm:spPr/>
      <dgm:t>
        <a:bodyPr rtlCol="1"/>
        <a:lstStyle/>
        <a:p>
          <a:pPr rtl="1"/>
          <a:endParaRPr lang="he-IL" sz="1200" noProof="0" dirty="0">
            <a:latin typeface="Tahoma" panose="020B0604030504040204" pitchFamily="34" charset="0"/>
            <a:ea typeface="Tahoma" panose="020B0604030504040204" pitchFamily="34" charset="0"/>
            <a:cs typeface="Tahoma" panose="020B0604030504040204" pitchFamily="34" charset="0"/>
          </a:endParaRPr>
        </a:p>
      </dgm:t>
    </dgm:pt>
    <dgm:pt modelId="{6A69E878-6E4C-4840-B8F1-E395DA9854AF}">
      <dgm:prSet custT="1"/>
      <dgm:spPr>
        <a:noFill/>
        <a:ln>
          <a:solidFill>
            <a:srgbClr val="C00000"/>
          </a:solidFill>
        </a:ln>
        <a:effectLst>
          <a:glow rad="1841500">
            <a:schemeClr val="accent1">
              <a:alpha val="19000"/>
            </a:schemeClr>
          </a:glow>
          <a:outerShdw blurRad="50800" dist="50800" dir="5400000" algn="ctr" rotWithShape="0">
            <a:srgbClr val="000000">
              <a:alpha val="28000"/>
            </a:srgbClr>
          </a:outerShdw>
        </a:effectLst>
      </dgm:spPr>
      <dgm:t>
        <a:bodyPr rtlCol="1"/>
        <a:lstStyle/>
        <a:p>
          <a:pPr rtl="1">
            <a:buNone/>
          </a:pPr>
          <a:endParaRPr lang="he-IL" sz="1600" noProof="0" dirty="0">
            <a:latin typeface="Tahoma" panose="020B0604030504040204" pitchFamily="34" charset="0"/>
            <a:ea typeface="Tahoma" panose="020B0604030504040204" pitchFamily="34" charset="0"/>
            <a:cs typeface="Tahoma" panose="020B0604030504040204" pitchFamily="34" charset="0"/>
          </a:endParaRPr>
        </a:p>
      </dgm:t>
    </dgm:pt>
    <dgm:pt modelId="{29EBC539-22E0-4AC6-97FB-361BDF867572}" type="sibTrans" cxnId="{606D715F-4BB7-40D4-B96D-3A1EE6FD1F64}">
      <dgm:prSet/>
      <dgm:spPr/>
      <dgm:t>
        <a:bodyPr rtlCol="1"/>
        <a:lstStyle/>
        <a:p>
          <a:pPr rtl="1"/>
          <a:endParaRPr lang="he-IL" sz="1200" noProof="0" dirty="0">
            <a:latin typeface="Tahoma" panose="020B0604030504040204" pitchFamily="34" charset="0"/>
            <a:ea typeface="Tahoma" panose="020B0604030504040204" pitchFamily="34" charset="0"/>
            <a:cs typeface="Tahoma" panose="020B0604030504040204" pitchFamily="34" charset="0"/>
          </a:endParaRPr>
        </a:p>
      </dgm:t>
    </dgm:pt>
    <dgm:pt modelId="{E57BA40C-1429-48A7-B536-012502266669}" type="parTrans" cxnId="{606D715F-4BB7-40D4-B96D-3A1EE6FD1F64}">
      <dgm:prSet/>
      <dgm:spPr/>
      <dgm:t>
        <a:bodyPr rtlCol="1"/>
        <a:lstStyle/>
        <a:p>
          <a:pPr rtl="1"/>
          <a:endParaRPr lang="he-IL" sz="1200" noProof="0" dirty="0">
            <a:latin typeface="Tahoma" panose="020B0604030504040204" pitchFamily="34" charset="0"/>
            <a:ea typeface="Tahoma" panose="020B0604030504040204" pitchFamily="34" charset="0"/>
            <a:cs typeface="Tahoma" panose="020B0604030504040204" pitchFamily="34" charset="0"/>
          </a:endParaRPr>
        </a:p>
      </dgm:t>
    </dgm:pt>
    <dgm:pt modelId="{788E8553-2CE6-48DB-8946-B423688793E1}">
      <dgm:prSet custT="1"/>
      <dgm:spPr>
        <a:noFill/>
        <a:ln>
          <a:solidFill>
            <a:srgbClr val="C00000"/>
          </a:solidFill>
        </a:ln>
        <a:effectLst>
          <a:glow rad="1841500">
            <a:schemeClr val="accent1">
              <a:alpha val="19000"/>
            </a:schemeClr>
          </a:glow>
          <a:outerShdw blurRad="50800" dist="50800" dir="5400000" algn="ctr" rotWithShape="0">
            <a:srgbClr val="000000">
              <a:alpha val="28000"/>
            </a:srgbClr>
          </a:outerShdw>
        </a:effectLst>
      </dgm:spPr>
      <dgm:t>
        <a:bodyPr rtlCol="1"/>
        <a:lstStyle/>
        <a:p>
          <a:pPr rtl="1">
            <a:buNone/>
          </a:pPr>
          <a:endParaRPr lang="he-IL" sz="1600" noProof="0" dirty="0">
            <a:latin typeface="Tahoma" panose="020B0604030504040204" pitchFamily="34" charset="0"/>
            <a:ea typeface="Tahoma" panose="020B0604030504040204" pitchFamily="34" charset="0"/>
            <a:cs typeface="Tahoma" panose="020B0604030504040204" pitchFamily="34" charset="0"/>
          </a:endParaRPr>
        </a:p>
      </dgm:t>
    </dgm:pt>
    <dgm:pt modelId="{334D36D3-CD13-4CC1-8FFE-652859A135E2}" type="sibTrans" cxnId="{E8F358EB-BB43-4DC2-B970-9F251405618E}">
      <dgm:prSet/>
      <dgm:spPr/>
      <dgm:t>
        <a:bodyPr/>
        <a:lstStyle/>
        <a:p>
          <a:endParaRPr lang="en-IL"/>
        </a:p>
      </dgm:t>
    </dgm:pt>
    <dgm:pt modelId="{740AA165-7178-449A-8FCB-53D73FB22344}" type="parTrans" cxnId="{E8F358EB-BB43-4DC2-B970-9F251405618E}">
      <dgm:prSet/>
      <dgm:spPr/>
      <dgm:t>
        <a:bodyPr/>
        <a:lstStyle/>
        <a:p>
          <a:endParaRPr lang="en-IL"/>
        </a:p>
      </dgm:t>
    </dgm:pt>
    <dgm:pt modelId="{1A148C7C-2DF7-4A3E-8B60-CD1BB656DEB0}" type="pres">
      <dgm:prSet presAssocID="{1E11E206-3F6C-4535-B4C2-1852A1175E7D}" presName="linear" presStyleCnt="0">
        <dgm:presLayoutVars>
          <dgm:dir val="rev"/>
          <dgm:animLvl val="lvl"/>
          <dgm:resizeHandles val="exact"/>
        </dgm:presLayoutVars>
      </dgm:prSet>
      <dgm:spPr/>
    </dgm:pt>
    <dgm:pt modelId="{75069D38-BA13-4431-99AF-CCCC3F150DA1}" type="pres">
      <dgm:prSet presAssocID="{96F225B3-2268-4CB1-9A6D-DD3D78235A90}" presName="parentLin" presStyleCnt="0"/>
      <dgm:spPr/>
    </dgm:pt>
    <dgm:pt modelId="{626BC4C1-7783-44BE-91BE-44C956F5D34C}" type="pres">
      <dgm:prSet presAssocID="{96F225B3-2268-4CB1-9A6D-DD3D78235A90}" presName="parentLeftMargin" presStyleLbl="node1" presStyleIdx="0" presStyleCnt="2"/>
      <dgm:spPr/>
    </dgm:pt>
    <dgm:pt modelId="{8B3DCA86-CC99-48ED-8764-6E81C7AE6BE9}" type="pres">
      <dgm:prSet presAssocID="{96F225B3-2268-4CB1-9A6D-DD3D78235A90}" presName="parentText" presStyleLbl="node1" presStyleIdx="0" presStyleCnt="2" custAng="0" custScaleX="123410" custScaleY="56703" custLinFactNeighborX="-4529" custLinFactNeighborY="132">
        <dgm:presLayoutVars>
          <dgm:chMax val="0"/>
          <dgm:bulletEnabled val="1"/>
        </dgm:presLayoutVars>
      </dgm:prSet>
      <dgm:spPr>
        <a:prstGeom prst="rect">
          <a:avLst/>
        </a:prstGeom>
      </dgm:spPr>
    </dgm:pt>
    <dgm:pt modelId="{8A917F7A-6EF6-4379-B9C9-8385463527DE}" type="pres">
      <dgm:prSet presAssocID="{96F225B3-2268-4CB1-9A6D-DD3D78235A90}" presName="negativeSpace" presStyleCnt="0"/>
      <dgm:spPr/>
    </dgm:pt>
    <dgm:pt modelId="{D96AA0FF-3772-4C88-B9D9-D7702591B9A7}" type="pres">
      <dgm:prSet presAssocID="{96F225B3-2268-4CB1-9A6D-DD3D78235A90}" presName="childText" presStyleLbl="conFgAcc1" presStyleIdx="0" presStyleCnt="2" custScaleY="75470">
        <dgm:presLayoutVars>
          <dgm:bulletEnabled val="1"/>
        </dgm:presLayoutVars>
      </dgm:prSet>
      <dgm:spPr/>
    </dgm:pt>
    <dgm:pt modelId="{A1573737-E787-472F-AAE3-2E202980FDAD}" type="pres">
      <dgm:prSet presAssocID="{F7D5E32B-2816-47FB-95E5-01C708BBC493}" presName="spaceBetweenRectangles" presStyleCnt="0"/>
      <dgm:spPr/>
    </dgm:pt>
    <dgm:pt modelId="{2E035A50-D974-4530-9F87-25D1902BC720}" type="pres">
      <dgm:prSet presAssocID="{9270810E-5EDA-493C-94A3-CD56D6BDC201}" presName="parentLin" presStyleCnt="0"/>
      <dgm:spPr/>
    </dgm:pt>
    <dgm:pt modelId="{1A4914B0-4ADB-4422-A669-ADF399C2B1C5}" type="pres">
      <dgm:prSet presAssocID="{9270810E-5EDA-493C-94A3-CD56D6BDC201}" presName="parentLeftMargin" presStyleLbl="node1" presStyleIdx="0" presStyleCnt="2"/>
      <dgm:spPr/>
    </dgm:pt>
    <dgm:pt modelId="{388E0281-7FCC-4892-BD85-59C45354E9DA}" type="pres">
      <dgm:prSet presAssocID="{9270810E-5EDA-493C-94A3-CD56D6BDC201}" presName="parentText" presStyleLbl="node1" presStyleIdx="1" presStyleCnt="2" custScaleX="124088" custScaleY="52955">
        <dgm:presLayoutVars>
          <dgm:chMax val="0"/>
          <dgm:bulletEnabled val="1"/>
        </dgm:presLayoutVars>
      </dgm:prSet>
      <dgm:spPr>
        <a:prstGeom prst="rect">
          <a:avLst/>
        </a:prstGeom>
      </dgm:spPr>
    </dgm:pt>
    <dgm:pt modelId="{3C42DE1F-FF80-4A87-843C-09E6A8F10F3F}" type="pres">
      <dgm:prSet presAssocID="{9270810E-5EDA-493C-94A3-CD56D6BDC201}" presName="negativeSpace" presStyleCnt="0"/>
      <dgm:spPr/>
    </dgm:pt>
    <dgm:pt modelId="{EA904451-CA9C-48CF-A3F7-6C4003934218}" type="pres">
      <dgm:prSet presAssocID="{9270810E-5EDA-493C-94A3-CD56D6BDC201}" presName="childText" presStyleLbl="conFgAcc1" presStyleIdx="1" presStyleCnt="2" custScaleY="73865">
        <dgm:presLayoutVars>
          <dgm:bulletEnabled val="1"/>
        </dgm:presLayoutVars>
      </dgm:prSet>
      <dgm:spPr/>
    </dgm:pt>
  </dgm:ptLst>
  <dgm:cxnLst>
    <dgm:cxn modelId="{CA3AAD0C-5E48-4DF9-A706-8EAEA0FA541D}" type="presOf" srcId="{788E8553-2CE6-48DB-8946-B423688793E1}" destId="{EA904451-CA9C-48CF-A3F7-6C4003934218}" srcOrd="0" destOrd="1" presId="urn:microsoft.com/office/officeart/2005/8/layout/list1"/>
    <dgm:cxn modelId="{680D5116-4E04-4D82-BED5-A51AB9A2EE28}" type="presOf" srcId="{70F0FFA5-B229-47F4-877A-693B786E330D}" destId="{D96AA0FF-3772-4C88-B9D9-D7702591B9A7}" srcOrd="0" destOrd="1" presId="urn:microsoft.com/office/officeart/2005/8/layout/list1"/>
    <dgm:cxn modelId="{FDB70021-1166-434D-985E-ECB250AF01DF}" type="presOf" srcId="{9270810E-5EDA-493C-94A3-CD56D6BDC201}" destId="{388E0281-7FCC-4892-BD85-59C45354E9DA}" srcOrd="1" destOrd="0" presId="urn:microsoft.com/office/officeart/2005/8/layout/list1"/>
    <dgm:cxn modelId="{606D715F-4BB7-40D4-B96D-3A1EE6FD1F64}" srcId="{9270810E-5EDA-493C-94A3-CD56D6BDC201}" destId="{6A69E878-6E4C-4840-B8F1-E395DA9854AF}" srcOrd="0" destOrd="0" parTransId="{E57BA40C-1429-48A7-B536-012502266669}" sibTransId="{29EBC539-22E0-4AC6-97FB-361BDF867572}"/>
    <dgm:cxn modelId="{6D673346-6ECA-4422-95A7-26EBB2249461}" type="presOf" srcId="{6A69E878-6E4C-4840-B8F1-E395DA9854AF}" destId="{EA904451-CA9C-48CF-A3F7-6C4003934218}" srcOrd="0" destOrd="0" presId="urn:microsoft.com/office/officeart/2005/8/layout/list1"/>
    <dgm:cxn modelId="{06648C68-17D5-4856-978E-753512428FD8}" type="presOf" srcId="{73381DCD-C269-4E6D-9AFB-BECEE2749D18}" destId="{D96AA0FF-3772-4C88-B9D9-D7702591B9A7}" srcOrd="0" destOrd="0" presId="urn:microsoft.com/office/officeart/2005/8/layout/list1"/>
    <dgm:cxn modelId="{98E5AC7D-827F-4FB2-A78A-1018D4A6B493}" type="presOf" srcId="{1E11E206-3F6C-4535-B4C2-1852A1175E7D}" destId="{1A148C7C-2DF7-4A3E-8B60-CD1BB656DEB0}" srcOrd="0" destOrd="0" presId="urn:microsoft.com/office/officeart/2005/8/layout/list1"/>
    <dgm:cxn modelId="{667C7982-07DA-481C-9497-BB8D1BD54CE6}" srcId="{1E11E206-3F6C-4535-B4C2-1852A1175E7D}" destId="{96F225B3-2268-4CB1-9A6D-DD3D78235A90}" srcOrd="0" destOrd="0" parTransId="{BB73B217-FF8F-4C8F-8CD2-4750708F0382}" sibTransId="{F7D5E32B-2816-47FB-95E5-01C708BBC493}"/>
    <dgm:cxn modelId="{64ADF198-D21B-4827-A5CE-B8972422049E}" type="presOf" srcId="{9270810E-5EDA-493C-94A3-CD56D6BDC201}" destId="{1A4914B0-4ADB-4422-A669-ADF399C2B1C5}" srcOrd="0" destOrd="0" presId="urn:microsoft.com/office/officeart/2005/8/layout/list1"/>
    <dgm:cxn modelId="{C53BEBC3-30D6-43A2-B17C-9BF2C3361652}" srcId="{96F225B3-2268-4CB1-9A6D-DD3D78235A90}" destId="{70F0FFA5-B229-47F4-877A-693B786E330D}" srcOrd="1" destOrd="0" parTransId="{A40DF789-AA7B-4BE7-BFCF-06E2EA0C9C0F}" sibTransId="{30882249-C91A-450F-BC76-BD49918397B8}"/>
    <dgm:cxn modelId="{16FB6CCA-CB32-45F7-9201-709782784D93}" type="presOf" srcId="{96F225B3-2268-4CB1-9A6D-DD3D78235A90}" destId="{626BC4C1-7783-44BE-91BE-44C956F5D34C}" srcOrd="0" destOrd="0" presId="urn:microsoft.com/office/officeart/2005/8/layout/list1"/>
    <dgm:cxn modelId="{F7EA77E1-FDB7-4D5D-BCAF-1E12512C1E86}" type="presOf" srcId="{96F225B3-2268-4CB1-9A6D-DD3D78235A90}" destId="{8B3DCA86-CC99-48ED-8764-6E81C7AE6BE9}" srcOrd="1" destOrd="0" presId="urn:microsoft.com/office/officeart/2005/8/layout/list1"/>
    <dgm:cxn modelId="{60D789E2-7A32-4437-8E2C-8B560B3784C0}" srcId="{96F225B3-2268-4CB1-9A6D-DD3D78235A90}" destId="{73381DCD-C269-4E6D-9AFB-BECEE2749D18}" srcOrd="0" destOrd="0" parTransId="{720D56F4-65FC-4CDA-8B3B-12DC7D227BE8}" sibTransId="{85349A43-5576-44C6-8D13-62F2BF5EFAFB}"/>
    <dgm:cxn modelId="{E8F358EB-BB43-4DC2-B970-9F251405618E}" srcId="{9270810E-5EDA-493C-94A3-CD56D6BDC201}" destId="{788E8553-2CE6-48DB-8946-B423688793E1}" srcOrd="1" destOrd="0" parTransId="{740AA165-7178-449A-8FCB-53D73FB22344}" sibTransId="{334D36D3-CD13-4CC1-8FFE-652859A135E2}"/>
    <dgm:cxn modelId="{304B3FEF-A04A-4EB6-B224-EBD06900C776}" srcId="{1E11E206-3F6C-4535-B4C2-1852A1175E7D}" destId="{9270810E-5EDA-493C-94A3-CD56D6BDC201}" srcOrd="1" destOrd="0" parTransId="{8AFFD4DB-1827-4550-B581-D6836D1A7B41}" sibTransId="{C6C5529E-8F47-4FCC-A5E6-616381E60A8A}"/>
    <dgm:cxn modelId="{235F2E60-677B-44C0-A518-958DF4691A0E}" type="presParOf" srcId="{1A148C7C-2DF7-4A3E-8B60-CD1BB656DEB0}" destId="{75069D38-BA13-4431-99AF-CCCC3F150DA1}" srcOrd="0" destOrd="0" presId="urn:microsoft.com/office/officeart/2005/8/layout/list1"/>
    <dgm:cxn modelId="{6125DB4D-92C8-4E3C-A150-27250FAA2A20}" type="presParOf" srcId="{75069D38-BA13-4431-99AF-CCCC3F150DA1}" destId="{626BC4C1-7783-44BE-91BE-44C956F5D34C}" srcOrd="0" destOrd="0" presId="urn:microsoft.com/office/officeart/2005/8/layout/list1"/>
    <dgm:cxn modelId="{7BA45699-6B2C-40A6-980D-D399D568CBE9}" type="presParOf" srcId="{75069D38-BA13-4431-99AF-CCCC3F150DA1}" destId="{8B3DCA86-CC99-48ED-8764-6E81C7AE6BE9}" srcOrd="1" destOrd="0" presId="urn:microsoft.com/office/officeart/2005/8/layout/list1"/>
    <dgm:cxn modelId="{28954837-1E0E-441A-B41C-144A6E714BAE}" type="presParOf" srcId="{1A148C7C-2DF7-4A3E-8B60-CD1BB656DEB0}" destId="{8A917F7A-6EF6-4379-B9C9-8385463527DE}" srcOrd="1" destOrd="0" presId="urn:microsoft.com/office/officeart/2005/8/layout/list1"/>
    <dgm:cxn modelId="{7555952A-C465-4BF9-8957-CA20F221717B}" type="presParOf" srcId="{1A148C7C-2DF7-4A3E-8B60-CD1BB656DEB0}" destId="{D96AA0FF-3772-4C88-B9D9-D7702591B9A7}" srcOrd="2" destOrd="0" presId="urn:microsoft.com/office/officeart/2005/8/layout/list1"/>
    <dgm:cxn modelId="{B8B65958-CCBD-4323-978A-3DD1ED694D41}" type="presParOf" srcId="{1A148C7C-2DF7-4A3E-8B60-CD1BB656DEB0}" destId="{A1573737-E787-472F-AAE3-2E202980FDAD}" srcOrd="3" destOrd="0" presId="urn:microsoft.com/office/officeart/2005/8/layout/list1"/>
    <dgm:cxn modelId="{7E4E188C-5B05-4F77-9110-2F8289A93428}" type="presParOf" srcId="{1A148C7C-2DF7-4A3E-8B60-CD1BB656DEB0}" destId="{2E035A50-D974-4530-9F87-25D1902BC720}" srcOrd="4" destOrd="0" presId="urn:microsoft.com/office/officeart/2005/8/layout/list1"/>
    <dgm:cxn modelId="{FDB60B69-6827-4931-ACB3-C38E17F75FE6}" type="presParOf" srcId="{2E035A50-D974-4530-9F87-25D1902BC720}" destId="{1A4914B0-4ADB-4422-A669-ADF399C2B1C5}" srcOrd="0" destOrd="0" presId="urn:microsoft.com/office/officeart/2005/8/layout/list1"/>
    <dgm:cxn modelId="{1A03D9F2-33F7-4D26-905D-939104CC4AF6}" type="presParOf" srcId="{2E035A50-D974-4530-9F87-25D1902BC720}" destId="{388E0281-7FCC-4892-BD85-59C45354E9DA}" srcOrd="1" destOrd="0" presId="urn:microsoft.com/office/officeart/2005/8/layout/list1"/>
    <dgm:cxn modelId="{34BDB026-7525-46DC-AB2D-2A805EE92515}" type="presParOf" srcId="{1A148C7C-2DF7-4A3E-8B60-CD1BB656DEB0}" destId="{3C42DE1F-FF80-4A87-843C-09E6A8F10F3F}" srcOrd="5" destOrd="0" presId="urn:microsoft.com/office/officeart/2005/8/layout/list1"/>
    <dgm:cxn modelId="{101ADCAC-CC93-49E6-BDBD-DF50281FFD48}" type="presParOf" srcId="{1A148C7C-2DF7-4A3E-8B60-CD1BB656DEB0}" destId="{EA904451-CA9C-48CF-A3F7-6C400393421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B4D503-0B80-4460-922F-678D7B3B9A0D}" type="doc">
      <dgm:prSet loTypeId="urn:microsoft.com/office/officeart/2005/8/layout/list1" loCatId="list" qsTypeId="urn:microsoft.com/office/officeart/2005/8/quickstyle/3d2" qsCatId="3D" csTypeId="urn:microsoft.com/office/officeart/2005/8/colors/accent2_1" csCatId="accent2" phldr="1"/>
      <dgm:spPr/>
      <dgm:t>
        <a:bodyPr rtlCol="1"/>
        <a:lstStyle/>
        <a:p>
          <a:pPr rtl="1"/>
          <a:endParaRPr lang="en-US"/>
        </a:p>
      </dgm:t>
    </dgm:pt>
    <dgm:pt modelId="{6803AE33-8C4D-49FF-A701-3AEB5FFD114C}">
      <dgm:prSet custT="1"/>
      <dgm:spPr>
        <a:gradFill rotWithShape="0">
          <a:gsLst>
            <a:gs pos="0">
              <a:schemeClr val="lt1">
                <a:hueOff val="0"/>
                <a:satOff val="0"/>
                <a:lumOff val="0"/>
                <a:alphaOff val="0"/>
                <a:tint val="60000"/>
                <a:satMod val="160000"/>
              </a:schemeClr>
            </a:gs>
            <a:gs pos="46000">
              <a:schemeClr val="lt1">
                <a:hueOff val="0"/>
                <a:satOff val="0"/>
                <a:lumOff val="0"/>
                <a:alphaOff val="0"/>
                <a:tint val="86000"/>
                <a:satMod val="160000"/>
              </a:schemeClr>
            </a:gs>
            <a:gs pos="100000">
              <a:schemeClr val="accent1">
                <a:lumMod val="60000"/>
                <a:lumOff val="40000"/>
              </a:schemeClr>
            </a:gs>
          </a:gsLst>
        </a:gradFill>
      </dgm:spPr>
      <dgm:t>
        <a:bodyPr rtlCol="1"/>
        <a:lstStyle/>
        <a:p>
          <a:pPr algn="ctr" rtl="1"/>
          <a:r>
            <a:rPr lang="en-US" sz="1800" b="1" noProof="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Crawling</a:t>
          </a:r>
          <a:endParaRPr lang="he-IL" sz="1800" b="1" noProof="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dgm:t>
    </dgm:pt>
    <dgm:pt modelId="{71CB2A66-749B-4C8F-9BAC-3469E95A323C}" type="parTrans" cxnId="{B3A9A309-4955-47E0-A62F-54101AE9EF22}">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0BE976F9-0D26-497C-8000-721D61B1AB27}" type="sibTrans" cxnId="{B3A9A309-4955-47E0-A62F-54101AE9EF22}">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4743A700-A53B-4D41-993A-CFD7EECD1885}" type="pres">
      <dgm:prSet presAssocID="{B7B4D503-0B80-4460-922F-678D7B3B9A0D}" presName="linear" presStyleCnt="0">
        <dgm:presLayoutVars>
          <dgm:dir/>
          <dgm:animLvl val="lvl"/>
          <dgm:resizeHandles val="exact"/>
        </dgm:presLayoutVars>
      </dgm:prSet>
      <dgm:spPr/>
    </dgm:pt>
    <dgm:pt modelId="{F0A88FC1-2005-4595-8DFC-3681CA842369}" type="pres">
      <dgm:prSet presAssocID="{6803AE33-8C4D-49FF-A701-3AEB5FFD114C}" presName="parentLin" presStyleCnt="0"/>
      <dgm:spPr/>
    </dgm:pt>
    <dgm:pt modelId="{5E53360D-8F42-435A-94A9-84929AFB6938}" type="pres">
      <dgm:prSet presAssocID="{6803AE33-8C4D-49FF-A701-3AEB5FFD114C}" presName="parentLeftMargin" presStyleLbl="node1" presStyleIdx="0" presStyleCnt="1"/>
      <dgm:spPr/>
    </dgm:pt>
    <dgm:pt modelId="{9F298319-C42B-4CDF-8C74-49D71AFB8C2C}" type="pres">
      <dgm:prSet presAssocID="{6803AE33-8C4D-49FF-A701-3AEB5FFD114C}" presName="parentText" presStyleLbl="node1" presStyleIdx="0" presStyleCnt="1" custScaleY="33130" custLinFactNeighborX="7346" custLinFactNeighborY="-37225">
        <dgm:presLayoutVars>
          <dgm:chMax val="0"/>
          <dgm:bulletEnabled val="1"/>
        </dgm:presLayoutVars>
      </dgm:prSet>
      <dgm:spPr/>
    </dgm:pt>
    <dgm:pt modelId="{43F9245F-3863-4F15-944D-C2513F83E262}" type="pres">
      <dgm:prSet presAssocID="{6803AE33-8C4D-49FF-A701-3AEB5FFD114C}" presName="negativeSpace" presStyleCnt="0"/>
      <dgm:spPr/>
    </dgm:pt>
    <dgm:pt modelId="{2E6B6325-84F2-4F38-B8BC-DFFAFF235530}" type="pres">
      <dgm:prSet presAssocID="{6803AE33-8C4D-49FF-A701-3AEB5FFD114C}" presName="childText" presStyleLbl="conFgAcc1" presStyleIdx="0" presStyleCnt="1" custScaleY="275976">
        <dgm:presLayoutVars>
          <dgm:bulletEnabled val="1"/>
        </dgm:presLayoutVars>
      </dgm:prSet>
      <dgm:spPr/>
    </dgm:pt>
  </dgm:ptLst>
  <dgm:cxnLst>
    <dgm:cxn modelId="{B3A9A309-4955-47E0-A62F-54101AE9EF22}" srcId="{B7B4D503-0B80-4460-922F-678D7B3B9A0D}" destId="{6803AE33-8C4D-49FF-A701-3AEB5FFD114C}" srcOrd="0" destOrd="0" parTransId="{71CB2A66-749B-4C8F-9BAC-3469E95A323C}" sibTransId="{0BE976F9-0D26-497C-8000-721D61B1AB27}"/>
    <dgm:cxn modelId="{8A0E6066-B152-4CC5-B1B4-16D72E004C31}" type="presOf" srcId="{B7B4D503-0B80-4460-922F-678D7B3B9A0D}" destId="{4743A700-A53B-4D41-993A-CFD7EECD1885}" srcOrd="0" destOrd="0" presId="urn:microsoft.com/office/officeart/2005/8/layout/list1"/>
    <dgm:cxn modelId="{950CBE85-BA12-4ACB-B5A6-6078B3295F46}" type="presOf" srcId="{6803AE33-8C4D-49FF-A701-3AEB5FFD114C}" destId="{5E53360D-8F42-435A-94A9-84929AFB6938}" srcOrd="0" destOrd="0" presId="urn:microsoft.com/office/officeart/2005/8/layout/list1"/>
    <dgm:cxn modelId="{929D0799-2B20-4B03-8255-CC66A7AC2417}" type="presOf" srcId="{6803AE33-8C4D-49FF-A701-3AEB5FFD114C}" destId="{9F298319-C42B-4CDF-8C74-49D71AFB8C2C}" srcOrd="1" destOrd="0" presId="urn:microsoft.com/office/officeart/2005/8/layout/list1"/>
    <dgm:cxn modelId="{EED77B9B-A661-4CBF-8713-D462800A208E}" type="presParOf" srcId="{4743A700-A53B-4D41-993A-CFD7EECD1885}" destId="{F0A88FC1-2005-4595-8DFC-3681CA842369}" srcOrd="0" destOrd="0" presId="urn:microsoft.com/office/officeart/2005/8/layout/list1"/>
    <dgm:cxn modelId="{6FCF4AA4-468A-4956-9BD7-A08A0D19CC81}" type="presParOf" srcId="{F0A88FC1-2005-4595-8DFC-3681CA842369}" destId="{5E53360D-8F42-435A-94A9-84929AFB6938}" srcOrd="0" destOrd="0" presId="urn:microsoft.com/office/officeart/2005/8/layout/list1"/>
    <dgm:cxn modelId="{B0BAA15A-2095-4415-B37C-A7C4E0FECB80}" type="presParOf" srcId="{F0A88FC1-2005-4595-8DFC-3681CA842369}" destId="{9F298319-C42B-4CDF-8C74-49D71AFB8C2C}" srcOrd="1" destOrd="0" presId="urn:microsoft.com/office/officeart/2005/8/layout/list1"/>
    <dgm:cxn modelId="{C8A20A60-0F8C-4B11-B2F9-BE02AEFA0756}" type="presParOf" srcId="{4743A700-A53B-4D41-993A-CFD7EECD1885}" destId="{43F9245F-3863-4F15-944D-C2513F83E262}" srcOrd="1" destOrd="0" presId="urn:microsoft.com/office/officeart/2005/8/layout/list1"/>
    <dgm:cxn modelId="{93A68F7A-0E5E-42FC-8FB3-77E6E57828BD}" type="presParOf" srcId="{4743A700-A53B-4D41-993A-CFD7EECD1885}" destId="{2E6B6325-84F2-4F38-B8BC-DFFAFF235530}" srcOrd="2"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F1C723-03E7-4F60-A0F2-661655E80CC4}" type="doc">
      <dgm:prSet loTypeId="urn:microsoft.com/office/officeart/2008/layout/LinedList" loCatId="list" qsTypeId="urn:microsoft.com/office/officeart/2005/8/quickstyle/simple1#12" qsCatId="simple" csTypeId="urn:microsoft.com/office/officeart/2005/8/colors/accent1_2#4" csCatId="accent1" phldr="1"/>
      <dgm:spPr/>
      <dgm:t>
        <a:bodyPr rtlCol="1"/>
        <a:lstStyle/>
        <a:p>
          <a:pPr rtl="1"/>
          <a:endParaRPr lang="en-US"/>
        </a:p>
      </dgm:t>
    </dgm:pt>
    <dgm:pt modelId="{00D68B20-1BE4-422E-A7EC-B2A5F8823595}">
      <dgm:prSet custT="1"/>
      <dgm:spPr>
        <a:effectLst>
          <a:glow rad="1219200">
            <a:schemeClr val="tx1">
              <a:alpha val="40000"/>
            </a:schemeClr>
          </a:glow>
          <a:outerShdw blurRad="50800" dist="38100" dir="6120000" algn="ctr" rotWithShape="0">
            <a:srgbClr val="000000">
              <a:alpha val="31000"/>
            </a:srgbClr>
          </a:outerShdw>
          <a:reflection endPos="0" dir="5400000" sy="-100000" algn="bl" rotWithShape="0"/>
        </a:effectLst>
      </dgm:spPr>
      <dgm:t>
        <a:bodyPr rtlCol="1" anchor="ctr" anchorCtr="1"/>
        <a:lstStyle/>
        <a:p>
          <a:pPr algn="ctr" rtl="1"/>
          <a:r>
            <a:rPr lang="en-US" sz="1500" b="1" i="1" noProof="0" dirty="0">
              <a:solidFill>
                <a:schemeClr val="accent1"/>
              </a:solidFill>
              <a:effectLst/>
              <a:latin typeface="Century Gothic" panose="020B0502020202020204" pitchFamily="34" charset="0"/>
              <a:ea typeface="Tahoma" panose="020B0604030504040204" pitchFamily="34" charset="0"/>
              <a:cs typeface="Tahoma" panose="020B0604030504040204" pitchFamily="34" charset="0"/>
            </a:rPr>
            <a:t>Website that was used for the acquisition process</a:t>
          </a:r>
          <a:endParaRPr lang="he-IL" sz="1500" b="1" i="1" noProof="0" dirty="0">
            <a:solidFill>
              <a:schemeClr val="accent1"/>
            </a:solidFill>
            <a:effectLst/>
            <a:latin typeface="Century Gothic" panose="020B0502020202020204" pitchFamily="34" charset="0"/>
            <a:ea typeface="Tahoma" panose="020B0604030504040204" pitchFamily="34" charset="0"/>
            <a:cs typeface="Tahoma" panose="020B0604030504040204" pitchFamily="34" charset="0"/>
          </a:endParaRPr>
        </a:p>
      </dgm:t>
    </dgm:pt>
    <dgm:pt modelId="{AAE210A4-EF93-4699-B6E7-910473CA52F2}" type="parTrans" cxnId="{3E71CC4B-ACCC-4FC3-AD79-AC0748BA0AC1}">
      <dgm:prSet/>
      <dgm:spPr/>
      <dgm:t>
        <a:bodyPr rtlCol="1"/>
        <a:lstStyle/>
        <a:p>
          <a:pPr rtl="1"/>
          <a:endParaRPr lang="he-IL" sz="1800" noProof="0" dirty="0">
            <a:solidFill>
              <a:schemeClr val="accent1"/>
            </a:solidFill>
            <a:latin typeface="Tahoma" panose="020B0604030504040204" pitchFamily="34" charset="0"/>
            <a:ea typeface="Tahoma" panose="020B0604030504040204" pitchFamily="34" charset="0"/>
            <a:cs typeface="Tahoma" panose="020B0604030504040204" pitchFamily="34" charset="0"/>
          </a:endParaRPr>
        </a:p>
      </dgm:t>
    </dgm:pt>
    <dgm:pt modelId="{251AC55D-5006-4B4B-B073-A2F28AFAB911}" type="sibTrans" cxnId="{3E71CC4B-ACCC-4FC3-AD79-AC0748BA0AC1}">
      <dgm:prSet/>
      <dgm:spPr/>
      <dgm:t>
        <a:bodyPr rtlCol="1"/>
        <a:lstStyle/>
        <a:p>
          <a:pPr rtl="1"/>
          <a:endParaRPr lang="he-IL" sz="1800" noProof="0" dirty="0">
            <a:solidFill>
              <a:schemeClr val="accent1"/>
            </a:solidFill>
            <a:latin typeface="Tahoma" panose="020B0604030504040204" pitchFamily="34" charset="0"/>
            <a:ea typeface="Tahoma" panose="020B0604030504040204" pitchFamily="34" charset="0"/>
            <a:cs typeface="Tahoma" panose="020B0604030504040204" pitchFamily="34" charset="0"/>
          </a:endParaRPr>
        </a:p>
      </dgm:t>
    </dgm:pt>
    <dgm:pt modelId="{03B21B66-246E-41E0-A64B-29435509BAF3}">
      <dgm:prSet custT="1"/>
      <dgm:spPr>
        <a:effectLst>
          <a:glow rad="1219200">
            <a:schemeClr val="tx1">
              <a:alpha val="40000"/>
            </a:schemeClr>
          </a:glow>
          <a:outerShdw blurRad="50800" dist="38100" dir="6120000" algn="ctr" rotWithShape="0">
            <a:srgbClr val="000000">
              <a:alpha val="31000"/>
            </a:srgbClr>
          </a:outerShdw>
        </a:effectLst>
      </dgm:spPr>
      <dgm:t>
        <a:bodyPr rtlCol="1" anchor="ctr" anchorCtr="1"/>
        <a:lstStyle/>
        <a:p>
          <a:pPr algn="ctr" rtl="1"/>
          <a:r>
            <a:rPr lang="en-US" sz="1500" b="1" i="1" noProof="0" dirty="0">
              <a:solidFill>
                <a:schemeClr val="accent1"/>
              </a:solidFill>
              <a:effectLst/>
              <a:latin typeface="Century Gothic" panose="020B0502020202020204" pitchFamily="34" charset="0"/>
              <a:ea typeface="Tahoma" panose="020B0604030504040204" pitchFamily="34" charset="0"/>
              <a:cs typeface="Tahoma" panose="020B0604030504040204" pitchFamily="34" charset="0"/>
            </a:rPr>
            <a:t>Packages that were used for crawling</a:t>
          </a:r>
          <a:endParaRPr lang="he-IL" sz="1500" b="1" i="1" noProof="0" dirty="0">
            <a:solidFill>
              <a:schemeClr val="accent1"/>
            </a:solidFill>
            <a:effectLst/>
            <a:latin typeface="Century Gothic" panose="020B0502020202020204" pitchFamily="34" charset="0"/>
            <a:ea typeface="Tahoma" panose="020B0604030504040204" pitchFamily="34" charset="0"/>
            <a:cs typeface="Tahoma" panose="020B0604030504040204" pitchFamily="34" charset="0"/>
          </a:endParaRPr>
        </a:p>
      </dgm:t>
    </dgm:pt>
    <dgm:pt modelId="{9578E430-F3AC-40B0-919C-C41C43628ACB}" type="parTrans" cxnId="{74D864F7-3ACC-4E12-9790-ACEDE4204273}">
      <dgm:prSet/>
      <dgm:spPr/>
      <dgm:t>
        <a:bodyPr rtlCol="1"/>
        <a:lstStyle/>
        <a:p>
          <a:pPr rtl="1"/>
          <a:endParaRPr lang="he-IL" sz="1800" noProof="0" dirty="0">
            <a:solidFill>
              <a:schemeClr val="accent1"/>
            </a:solidFill>
            <a:latin typeface="Tahoma" panose="020B0604030504040204" pitchFamily="34" charset="0"/>
            <a:ea typeface="Tahoma" panose="020B0604030504040204" pitchFamily="34" charset="0"/>
            <a:cs typeface="Tahoma" panose="020B0604030504040204" pitchFamily="34" charset="0"/>
          </a:endParaRPr>
        </a:p>
      </dgm:t>
    </dgm:pt>
    <dgm:pt modelId="{61BD754F-D4D1-4C50-A227-BDC5F9400709}" type="sibTrans" cxnId="{74D864F7-3ACC-4E12-9790-ACEDE4204273}">
      <dgm:prSet/>
      <dgm:spPr/>
      <dgm:t>
        <a:bodyPr rtlCol="1"/>
        <a:lstStyle/>
        <a:p>
          <a:pPr rtl="1"/>
          <a:endParaRPr lang="he-IL" sz="1800" noProof="0" dirty="0">
            <a:solidFill>
              <a:schemeClr val="accent1"/>
            </a:solidFill>
            <a:latin typeface="Tahoma" panose="020B0604030504040204" pitchFamily="34" charset="0"/>
            <a:ea typeface="Tahoma" panose="020B0604030504040204" pitchFamily="34" charset="0"/>
            <a:cs typeface="Tahoma" panose="020B0604030504040204" pitchFamily="34" charset="0"/>
          </a:endParaRPr>
        </a:p>
      </dgm:t>
    </dgm:pt>
    <dgm:pt modelId="{D56C152E-CAA0-4270-BDF5-6807A287ADF3}">
      <dgm:prSet custT="1"/>
      <dgm:spPr/>
      <dgm:t>
        <a:bodyPr rtlCol="1"/>
        <a:lstStyle/>
        <a:p>
          <a:pPr algn="l" rtl="1"/>
          <a:r>
            <a:rPr lang="en-US" sz="1400" i="1"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rPr>
            <a:t>BeautifulSoup, Selenium, pandas, requests</a:t>
          </a:r>
          <a:endParaRPr lang="he-IL" sz="1400" i="1"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endParaRPr>
        </a:p>
      </dgm:t>
    </dgm:pt>
    <dgm:pt modelId="{A5DCC63B-07A4-49F4-B949-37DF3230824F}" type="parTrans" cxnId="{A04DFF64-7CE3-4486-96E6-0E524C2519AA}">
      <dgm:prSet/>
      <dgm:spPr/>
      <dgm:t>
        <a:bodyPr rtlCol="1"/>
        <a:lstStyle/>
        <a:p>
          <a:pPr rtl="1"/>
          <a:endParaRPr lang="he-IL" sz="1800" noProof="0" dirty="0">
            <a:solidFill>
              <a:schemeClr val="accent1"/>
            </a:solidFill>
            <a:latin typeface="Tahoma" panose="020B0604030504040204" pitchFamily="34" charset="0"/>
            <a:ea typeface="Tahoma" panose="020B0604030504040204" pitchFamily="34" charset="0"/>
            <a:cs typeface="Tahoma" panose="020B0604030504040204" pitchFamily="34" charset="0"/>
          </a:endParaRPr>
        </a:p>
      </dgm:t>
    </dgm:pt>
    <dgm:pt modelId="{9B5A9BD6-DF5C-4A38-BB9A-4C73867D6B77}" type="sibTrans" cxnId="{A04DFF64-7CE3-4486-96E6-0E524C2519AA}">
      <dgm:prSet/>
      <dgm:spPr/>
      <dgm:t>
        <a:bodyPr rtlCol="1"/>
        <a:lstStyle/>
        <a:p>
          <a:pPr rtl="1"/>
          <a:endParaRPr lang="he-IL" sz="1800" noProof="0" dirty="0">
            <a:solidFill>
              <a:schemeClr val="accent1"/>
            </a:solidFill>
            <a:latin typeface="Tahoma" panose="020B0604030504040204" pitchFamily="34" charset="0"/>
            <a:ea typeface="Tahoma" panose="020B0604030504040204" pitchFamily="34" charset="0"/>
            <a:cs typeface="Tahoma" panose="020B0604030504040204" pitchFamily="34" charset="0"/>
          </a:endParaRPr>
        </a:p>
      </dgm:t>
    </dgm:pt>
    <dgm:pt modelId="{9F8FF3B4-ACD1-4A5F-AB32-BC02EDB2A159}">
      <dgm:prSet custT="1"/>
      <dgm:spPr>
        <a:effectLst>
          <a:glow rad="1219200">
            <a:schemeClr val="tx1">
              <a:alpha val="40000"/>
            </a:schemeClr>
          </a:glow>
          <a:outerShdw blurRad="50800" dist="38100" dir="6120000" algn="ctr" rotWithShape="0">
            <a:srgbClr val="000000">
              <a:alpha val="31000"/>
            </a:srgbClr>
          </a:outerShdw>
        </a:effectLst>
      </dgm:spPr>
      <dgm:t>
        <a:bodyPr rtlCol="1" anchor="ctr" anchorCtr="1"/>
        <a:lstStyle/>
        <a:p>
          <a:pPr algn="ctr" rtl="1"/>
          <a:r>
            <a:rPr lang="en-US" sz="1500" b="1" i="1" noProof="0" dirty="0">
              <a:solidFill>
                <a:schemeClr val="accent1"/>
              </a:solidFill>
              <a:latin typeface="Century Gothic" panose="020B0502020202020204" pitchFamily="34" charset="0"/>
              <a:ea typeface="Tahoma" panose="020B0604030504040204" pitchFamily="34" charset="0"/>
              <a:cs typeface="Tahoma" panose="020B0604030504040204" pitchFamily="34" charset="0"/>
            </a:rPr>
            <a:t>Amount of data that was collected (Raw data volume)</a:t>
          </a:r>
          <a:endParaRPr lang="he-IL" sz="1500" b="1" i="1" noProof="0" dirty="0">
            <a:solidFill>
              <a:schemeClr val="accent1"/>
            </a:solidFill>
            <a:latin typeface="Century Gothic" panose="020B0502020202020204" pitchFamily="34" charset="0"/>
            <a:ea typeface="Tahoma" panose="020B0604030504040204" pitchFamily="34" charset="0"/>
            <a:cs typeface="Tahoma" panose="020B0604030504040204" pitchFamily="34" charset="0"/>
          </a:endParaRPr>
        </a:p>
      </dgm:t>
    </dgm:pt>
    <dgm:pt modelId="{4108113A-083D-4E38-87B9-3A10B18EC974}" type="parTrans" cxnId="{9713EC1D-ADFB-4E41-BB5C-4DA09D160930}">
      <dgm:prSet/>
      <dgm:spPr/>
      <dgm:t>
        <a:bodyPr rtlCol="1"/>
        <a:lstStyle/>
        <a:p>
          <a:pPr rtl="1"/>
          <a:endParaRPr lang="he-IL" sz="1800" noProof="0" dirty="0">
            <a:solidFill>
              <a:schemeClr val="accent1"/>
            </a:solidFill>
            <a:latin typeface="Tahoma" panose="020B0604030504040204" pitchFamily="34" charset="0"/>
            <a:ea typeface="Tahoma" panose="020B0604030504040204" pitchFamily="34" charset="0"/>
            <a:cs typeface="Tahoma" panose="020B0604030504040204" pitchFamily="34" charset="0"/>
          </a:endParaRPr>
        </a:p>
      </dgm:t>
    </dgm:pt>
    <dgm:pt modelId="{1F3F0154-9A57-46FF-94F5-CBDECFC1A958}" type="sibTrans" cxnId="{9713EC1D-ADFB-4E41-BB5C-4DA09D160930}">
      <dgm:prSet/>
      <dgm:spPr/>
      <dgm:t>
        <a:bodyPr rtlCol="1"/>
        <a:lstStyle/>
        <a:p>
          <a:pPr rtl="1"/>
          <a:endParaRPr lang="he-IL" sz="1800" noProof="0" dirty="0">
            <a:solidFill>
              <a:schemeClr val="accent1"/>
            </a:solidFill>
            <a:latin typeface="Tahoma" panose="020B0604030504040204" pitchFamily="34" charset="0"/>
            <a:ea typeface="Tahoma" panose="020B0604030504040204" pitchFamily="34" charset="0"/>
            <a:cs typeface="Tahoma" panose="020B0604030504040204" pitchFamily="34" charset="0"/>
          </a:endParaRPr>
        </a:p>
      </dgm:t>
    </dgm:pt>
    <dgm:pt modelId="{0590D9A4-2753-459B-BD04-5ADA77A874E4}">
      <dgm:prSet custT="1"/>
      <dgm:spPr/>
      <dgm:t>
        <a:bodyPr rtlCol="1"/>
        <a:lstStyle/>
        <a:p>
          <a:pPr algn="l" rtl="1"/>
          <a:r>
            <a:rPr lang="en-US" sz="1400" i="1" noProof="0" dirty="0">
              <a:solidFill>
                <a:schemeClr val="accent1">
                  <a:lumMod val="60000"/>
                  <a:lumOff val="40000"/>
                </a:schemeClr>
              </a:solidFill>
              <a:latin typeface="Century Gothic" panose="020B0502020202020204" pitchFamily="34" charset="0"/>
              <a:ea typeface="Tahoma" panose="020B0604030504040204" pitchFamily="34" charset="0"/>
              <a:cs typeface="Tahoma" panose="020B0604030504040204" pitchFamily="34" charset="0"/>
            </a:rPr>
            <a:t>179,552 (before cleaning) ; 148,904 (after cleaning)</a:t>
          </a:r>
          <a:endParaRPr lang="he-IL" sz="1400" i="1" noProof="0" dirty="0">
            <a:solidFill>
              <a:schemeClr val="accent1">
                <a:lumMod val="60000"/>
                <a:lumOff val="40000"/>
              </a:schemeClr>
            </a:solidFill>
            <a:latin typeface="Century Gothic" panose="020B0502020202020204" pitchFamily="34" charset="0"/>
            <a:ea typeface="Tahoma" panose="020B0604030504040204" pitchFamily="34" charset="0"/>
            <a:cs typeface="Tahoma" panose="020B0604030504040204" pitchFamily="34" charset="0"/>
          </a:endParaRPr>
        </a:p>
      </dgm:t>
    </dgm:pt>
    <dgm:pt modelId="{E4C48E2F-8B28-438D-8C68-834E73990FFB}" type="parTrans" cxnId="{5EEE1E7C-C59C-492D-B372-C3C23F95DCF4}">
      <dgm:prSet/>
      <dgm:spPr/>
      <dgm:t>
        <a:bodyPr rtlCol="1"/>
        <a:lstStyle/>
        <a:p>
          <a:pPr rtl="1"/>
          <a:endParaRPr lang="he-IL" sz="1800" noProof="0" dirty="0">
            <a:solidFill>
              <a:schemeClr val="accent1"/>
            </a:solidFill>
            <a:latin typeface="Tahoma" panose="020B0604030504040204" pitchFamily="34" charset="0"/>
            <a:ea typeface="Tahoma" panose="020B0604030504040204" pitchFamily="34" charset="0"/>
            <a:cs typeface="Tahoma" panose="020B0604030504040204" pitchFamily="34" charset="0"/>
          </a:endParaRPr>
        </a:p>
      </dgm:t>
    </dgm:pt>
    <dgm:pt modelId="{913F7628-467F-4159-A0AE-2C55684299A0}" type="sibTrans" cxnId="{5EEE1E7C-C59C-492D-B372-C3C23F95DCF4}">
      <dgm:prSet/>
      <dgm:spPr/>
      <dgm:t>
        <a:bodyPr rtlCol="1"/>
        <a:lstStyle/>
        <a:p>
          <a:pPr rtl="1"/>
          <a:endParaRPr lang="he-IL" sz="1800" noProof="0" dirty="0">
            <a:solidFill>
              <a:schemeClr val="accent1"/>
            </a:solidFill>
            <a:latin typeface="Tahoma" panose="020B0604030504040204" pitchFamily="34" charset="0"/>
            <a:ea typeface="Tahoma" panose="020B0604030504040204" pitchFamily="34" charset="0"/>
            <a:cs typeface="Tahoma" panose="020B0604030504040204" pitchFamily="34" charset="0"/>
          </a:endParaRPr>
        </a:p>
      </dgm:t>
    </dgm:pt>
    <dgm:pt modelId="{3FA67A1A-FE3F-414B-9D83-D57BC7D503C6}">
      <dgm:prSet custT="1"/>
      <dgm:spPr/>
      <dgm:t>
        <a:bodyPr rtlCol="1"/>
        <a:lstStyle/>
        <a:p>
          <a:pPr algn="l" rtl="1"/>
          <a:r>
            <a:rPr lang="en-US" sz="1400" b="0" i="1" u="none"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hlinkClick xmlns:r="http://schemas.openxmlformats.org/officeDocument/2006/relationships" r:id="rId1">
                <a:extLst>
                  <a:ext uri="{A12FA001-AC4F-418D-AE19-62706E023703}">
                    <ahyp:hlinkClr xmlns:ahyp="http://schemas.microsoft.com/office/drawing/2018/hyperlinkcolor" val="tx"/>
                  </a:ext>
                </a:extLst>
              </a:hlinkClick>
            </a:rPr>
            <a:t>Smithsonian Institute - National Museum of Natural History</a:t>
          </a:r>
          <a:endParaRPr lang="he-IL" sz="1400" b="0" i="1" u="none"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endParaRPr>
        </a:p>
      </dgm:t>
    </dgm:pt>
    <dgm:pt modelId="{1ECE8BC9-4A4C-45BF-9C78-D717E53EC7F9}" type="parTrans" cxnId="{396C827E-E5F9-4B30-B9BD-C5A093C7B471}">
      <dgm:prSet/>
      <dgm:spPr/>
      <dgm:t>
        <a:bodyPr/>
        <a:lstStyle/>
        <a:p>
          <a:endParaRPr lang="en-IL"/>
        </a:p>
      </dgm:t>
    </dgm:pt>
    <dgm:pt modelId="{5D64D3C7-0F4F-4A2D-8A0A-3724A673861B}" type="sibTrans" cxnId="{396C827E-E5F9-4B30-B9BD-C5A093C7B471}">
      <dgm:prSet/>
      <dgm:spPr/>
      <dgm:t>
        <a:bodyPr/>
        <a:lstStyle/>
        <a:p>
          <a:endParaRPr lang="en-IL"/>
        </a:p>
      </dgm:t>
    </dgm:pt>
    <dgm:pt modelId="{7A0DE32E-CC3C-425D-A3D3-C21A49115A3C}">
      <dgm:prSet custT="1"/>
      <dgm:spPr/>
      <dgm:t>
        <a:bodyPr rtlCol="1"/>
        <a:lstStyle/>
        <a:p>
          <a:pPr algn="l" rtl="1"/>
          <a:r>
            <a:rPr lang="en-US" sz="1400" b="0" i="1"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rPr>
            <a:t>Minor packages: os, re, sys, time, warnings</a:t>
          </a:r>
          <a:endParaRPr lang="he-IL" sz="1400" b="0" i="1"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endParaRPr>
        </a:p>
      </dgm:t>
    </dgm:pt>
    <dgm:pt modelId="{75C80720-D550-46C7-83CE-CE7C5E0FAE09}" type="parTrans" cxnId="{9C522DA8-EB8B-447A-9751-0F7D36D16F5F}">
      <dgm:prSet/>
      <dgm:spPr/>
      <dgm:t>
        <a:bodyPr/>
        <a:lstStyle/>
        <a:p>
          <a:endParaRPr lang="en-IL"/>
        </a:p>
      </dgm:t>
    </dgm:pt>
    <dgm:pt modelId="{AD0D687F-9AE1-40E1-972F-9A766578F347}" type="sibTrans" cxnId="{9C522DA8-EB8B-447A-9751-0F7D36D16F5F}">
      <dgm:prSet/>
      <dgm:spPr/>
      <dgm:t>
        <a:bodyPr/>
        <a:lstStyle/>
        <a:p>
          <a:endParaRPr lang="en-IL"/>
        </a:p>
      </dgm:t>
    </dgm:pt>
    <dgm:pt modelId="{2DD83CB2-7733-4440-9357-0074632CDD7A}">
      <dgm:prSet/>
      <dgm:spPr/>
      <dgm:t>
        <a:bodyPr/>
        <a:lstStyle/>
        <a:p>
          <a:endParaRPr lang="en-IL"/>
        </a:p>
      </dgm:t>
    </dgm:pt>
    <dgm:pt modelId="{1416386D-18E6-43A5-8CB9-0E5F90A7D52B}" type="parTrans" cxnId="{0B525DB5-6B9D-4945-8C18-8D8A5F50431C}">
      <dgm:prSet/>
      <dgm:spPr/>
      <dgm:t>
        <a:bodyPr/>
        <a:lstStyle/>
        <a:p>
          <a:endParaRPr lang="en-IL"/>
        </a:p>
      </dgm:t>
    </dgm:pt>
    <dgm:pt modelId="{C132F8BF-782E-4BDB-BAD2-38621B81598B}" type="sibTrans" cxnId="{0B525DB5-6B9D-4945-8C18-8D8A5F50431C}">
      <dgm:prSet/>
      <dgm:spPr/>
      <dgm:t>
        <a:bodyPr/>
        <a:lstStyle/>
        <a:p>
          <a:endParaRPr lang="en-IL"/>
        </a:p>
      </dgm:t>
    </dgm:pt>
    <dgm:pt modelId="{63139B90-0866-4C13-8FE0-8F2DC014992A}" type="pres">
      <dgm:prSet presAssocID="{34F1C723-03E7-4F60-A0F2-661655E80CC4}" presName="vert0" presStyleCnt="0">
        <dgm:presLayoutVars>
          <dgm:dir/>
          <dgm:animOne val="branch"/>
          <dgm:animLvl val="lvl"/>
        </dgm:presLayoutVars>
      </dgm:prSet>
      <dgm:spPr/>
    </dgm:pt>
    <dgm:pt modelId="{FA44E323-A92F-480A-8827-44A2781C84B5}" type="pres">
      <dgm:prSet presAssocID="{00D68B20-1BE4-422E-A7EC-B2A5F8823595}" presName="thickLine" presStyleLbl="alignNode1" presStyleIdx="0" presStyleCnt="5"/>
      <dgm:spPr>
        <a:ln>
          <a:solidFill>
            <a:schemeClr val="accent1"/>
          </a:solidFill>
        </a:ln>
      </dgm:spPr>
    </dgm:pt>
    <dgm:pt modelId="{FB6A6E1A-BF0E-4C4B-BDBB-CAD85EC076B5}" type="pres">
      <dgm:prSet presAssocID="{00D68B20-1BE4-422E-A7EC-B2A5F8823595}" presName="horz1" presStyleCnt="0"/>
      <dgm:spPr/>
    </dgm:pt>
    <dgm:pt modelId="{19EE278C-60D7-4377-87C6-37C9E6EDC37E}" type="pres">
      <dgm:prSet presAssocID="{00D68B20-1BE4-422E-A7EC-B2A5F8823595}" presName="tx1" presStyleLbl="revTx" presStyleIdx="0" presStyleCnt="8" custScaleX="112963" custLinFactNeighborX="-3746"/>
      <dgm:spPr/>
    </dgm:pt>
    <dgm:pt modelId="{5717E84B-06DA-435B-B33A-B5F9AA5343C9}" type="pres">
      <dgm:prSet presAssocID="{00D68B20-1BE4-422E-A7EC-B2A5F8823595}" presName="vert1" presStyleCnt="0"/>
      <dgm:spPr/>
    </dgm:pt>
    <dgm:pt modelId="{3801638F-B653-4185-A109-71FDCFF5B3FD}" type="pres">
      <dgm:prSet presAssocID="{03B21B66-246E-41E0-A64B-29435509BAF3}" presName="thickLine" presStyleLbl="alignNode1" presStyleIdx="1" presStyleCnt="5"/>
      <dgm:spPr>
        <a:ln>
          <a:solidFill>
            <a:schemeClr val="accent1"/>
          </a:solidFill>
        </a:ln>
      </dgm:spPr>
    </dgm:pt>
    <dgm:pt modelId="{4C325E26-1E1F-44AD-986E-52A01EEDC7B9}" type="pres">
      <dgm:prSet presAssocID="{03B21B66-246E-41E0-A64B-29435509BAF3}" presName="horz1" presStyleCnt="0"/>
      <dgm:spPr/>
    </dgm:pt>
    <dgm:pt modelId="{04F9941F-0142-4ABA-85F5-61FE6A87DFE5}" type="pres">
      <dgm:prSet presAssocID="{03B21B66-246E-41E0-A64B-29435509BAF3}" presName="tx1" presStyleLbl="revTx" presStyleIdx="1" presStyleCnt="8" custScaleX="112963"/>
      <dgm:spPr/>
    </dgm:pt>
    <dgm:pt modelId="{E485A901-F604-4273-90CB-C34AA64C7791}" type="pres">
      <dgm:prSet presAssocID="{03B21B66-246E-41E0-A64B-29435509BAF3}" presName="vert1" presStyleCnt="0"/>
      <dgm:spPr/>
    </dgm:pt>
    <dgm:pt modelId="{8364631E-E1AF-48FC-878F-0614059E63B0}" type="pres">
      <dgm:prSet presAssocID="{D56C152E-CAA0-4270-BDF5-6807A287ADF3}" presName="vertSpace2a" presStyleCnt="0"/>
      <dgm:spPr/>
    </dgm:pt>
    <dgm:pt modelId="{696AAD88-43A3-4B36-A4FF-C8322DFC0505}" type="pres">
      <dgm:prSet presAssocID="{D56C152E-CAA0-4270-BDF5-6807A287ADF3}" presName="horz2" presStyleCnt="0"/>
      <dgm:spPr/>
    </dgm:pt>
    <dgm:pt modelId="{A1A11FE5-41A2-49F5-9D12-4D33E7AE830D}" type="pres">
      <dgm:prSet presAssocID="{D56C152E-CAA0-4270-BDF5-6807A287ADF3}" presName="horzSpace2" presStyleCnt="0"/>
      <dgm:spPr/>
    </dgm:pt>
    <dgm:pt modelId="{44CCA62C-4000-44A2-96E4-0C9EB138950A}" type="pres">
      <dgm:prSet presAssocID="{D56C152E-CAA0-4270-BDF5-6807A287ADF3}" presName="tx2" presStyleLbl="revTx" presStyleIdx="2" presStyleCnt="8" custScaleY="27377" custLinFactNeighborX="-1828" custLinFactNeighborY="7292"/>
      <dgm:spPr/>
    </dgm:pt>
    <dgm:pt modelId="{78F74847-B54A-4A8A-84DC-4530EFAACBEF}" type="pres">
      <dgm:prSet presAssocID="{D56C152E-CAA0-4270-BDF5-6807A287ADF3}" presName="vert2" presStyleCnt="0"/>
      <dgm:spPr/>
    </dgm:pt>
    <dgm:pt modelId="{F2E0E886-79CB-4FD3-99ED-8406BE6A3812}" type="pres">
      <dgm:prSet presAssocID="{D56C152E-CAA0-4270-BDF5-6807A287ADF3}" presName="thinLine2b" presStyleLbl="callout" presStyleIdx="0" presStyleCnt="3" custLinFactY="85632" custLinFactNeighborY="100000"/>
      <dgm:spPr/>
    </dgm:pt>
    <dgm:pt modelId="{342BFBAF-5391-4B3B-AFF6-2B806F7489FA}" type="pres">
      <dgm:prSet presAssocID="{D56C152E-CAA0-4270-BDF5-6807A287ADF3}" presName="vertSpace2b" presStyleCnt="0"/>
      <dgm:spPr/>
    </dgm:pt>
    <dgm:pt modelId="{DA5CE43B-D481-4B92-A86D-D41FFFBEFF9D}" type="pres">
      <dgm:prSet presAssocID="{3FA67A1A-FE3F-414B-9D83-D57BC7D503C6}" presName="horz2" presStyleCnt="0"/>
      <dgm:spPr/>
    </dgm:pt>
    <dgm:pt modelId="{FCEF993E-081B-42D0-B3FC-D630D4A6DEA0}" type="pres">
      <dgm:prSet presAssocID="{3FA67A1A-FE3F-414B-9D83-D57BC7D503C6}" presName="horzSpace2" presStyleCnt="0"/>
      <dgm:spPr/>
    </dgm:pt>
    <dgm:pt modelId="{5EC3A1FB-9173-444A-845D-7AF18F8B0400}" type="pres">
      <dgm:prSet presAssocID="{3FA67A1A-FE3F-414B-9D83-D57BC7D503C6}" presName="tx2" presStyleLbl="revTx" presStyleIdx="3" presStyleCnt="8" custScaleY="27377" custLinFactY="-7607" custLinFactNeighborX="-1185" custLinFactNeighborY="-100000"/>
      <dgm:spPr/>
    </dgm:pt>
    <dgm:pt modelId="{BEE05E7D-495C-4D2A-971F-A0C78C4134DF}" type="pres">
      <dgm:prSet presAssocID="{3FA67A1A-FE3F-414B-9D83-D57BC7D503C6}" presName="vert2" presStyleCnt="0"/>
      <dgm:spPr/>
    </dgm:pt>
    <dgm:pt modelId="{E9F111B3-C845-4BD3-BEF7-3B3BA909FBFF}" type="pres">
      <dgm:prSet presAssocID="{3FA67A1A-FE3F-414B-9D83-D57BC7D503C6}" presName="thinLine2b" presStyleLbl="callout" presStyleIdx="1" presStyleCnt="3" custLinFactY="85632" custLinFactNeighborY="100000"/>
      <dgm:spPr/>
    </dgm:pt>
    <dgm:pt modelId="{225928CE-0E27-4CB5-A881-623CE51EC4AA}" type="pres">
      <dgm:prSet presAssocID="{3FA67A1A-FE3F-414B-9D83-D57BC7D503C6}" presName="vertSpace2b" presStyleCnt="0"/>
      <dgm:spPr/>
    </dgm:pt>
    <dgm:pt modelId="{FD43BAA2-5D13-4965-8717-D7C366C60A10}" type="pres">
      <dgm:prSet presAssocID="{9F8FF3B4-ACD1-4A5F-AB32-BC02EDB2A159}" presName="thickLine" presStyleLbl="alignNode1" presStyleIdx="2" presStyleCnt="5" custLinFactNeighborY="-2756"/>
      <dgm:spPr>
        <a:ln>
          <a:solidFill>
            <a:schemeClr val="accent1"/>
          </a:solidFill>
        </a:ln>
      </dgm:spPr>
    </dgm:pt>
    <dgm:pt modelId="{EFBECD20-39FB-495D-A757-FF89F6A6971C}" type="pres">
      <dgm:prSet presAssocID="{9F8FF3B4-ACD1-4A5F-AB32-BC02EDB2A159}" presName="horz1" presStyleCnt="0"/>
      <dgm:spPr/>
    </dgm:pt>
    <dgm:pt modelId="{3C5E81EF-8763-459D-B1F1-EB312E660FAF}" type="pres">
      <dgm:prSet presAssocID="{9F8FF3B4-ACD1-4A5F-AB32-BC02EDB2A159}" presName="tx1" presStyleLbl="revTx" presStyleIdx="4" presStyleCnt="8" custScaleX="112963" custLinFactY="1751" custLinFactNeighborX="631" custLinFactNeighborY="100000"/>
      <dgm:spPr/>
    </dgm:pt>
    <dgm:pt modelId="{3CDBF49D-B7F5-4BB8-8BA9-C8B206F0B449}" type="pres">
      <dgm:prSet presAssocID="{9F8FF3B4-ACD1-4A5F-AB32-BC02EDB2A159}" presName="vert1" presStyleCnt="0"/>
      <dgm:spPr/>
    </dgm:pt>
    <dgm:pt modelId="{0A2CFFAB-E9E4-43F5-8650-4CC76E00F2A5}" type="pres">
      <dgm:prSet presAssocID="{0590D9A4-2753-459B-BD04-5ADA77A874E4}" presName="vertSpace2a" presStyleCnt="0"/>
      <dgm:spPr/>
    </dgm:pt>
    <dgm:pt modelId="{67CB4233-88B6-4B46-8476-5E25EEA937A6}" type="pres">
      <dgm:prSet presAssocID="{0590D9A4-2753-459B-BD04-5ADA77A874E4}" presName="horz2" presStyleCnt="0"/>
      <dgm:spPr/>
    </dgm:pt>
    <dgm:pt modelId="{3743B84C-0AD2-4C5E-853F-07646CC11A33}" type="pres">
      <dgm:prSet presAssocID="{0590D9A4-2753-459B-BD04-5ADA77A874E4}" presName="horzSpace2" presStyleCnt="0"/>
      <dgm:spPr/>
    </dgm:pt>
    <dgm:pt modelId="{6D3900FE-34CA-4C94-8D2B-DEBC8F39CAF3}" type="pres">
      <dgm:prSet presAssocID="{0590D9A4-2753-459B-BD04-5ADA77A874E4}" presName="tx2" presStyleLbl="revTx" presStyleIdx="5" presStyleCnt="8" custScaleY="26109" custLinFactY="29728" custLinFactNeighborX="-1828" custLinFactNeighborY="100000"/>
      <dgm:spPr/>
    </dgm:pt>
    <dgm:pt modelId="{052A5E6E-C85B-4F22-9400-FF21D8895612}" type="pres">
      <dgm:prSet presAssocID="{0590D9A4-2753-459B-BD04-5ADA77A874E4}" presName="vert2" presStyleCnt="0"/>
      <dgm:spPr/>
    </dgm:pt>
    <dgm:pt modelId="{809A2916-A8EF-4D3A-B72C-AB3B03C31A66}" type="pres">
      <dgm:prSet presAssocID="{0590D9A4-2753-459B-BD04-5ADA77A874E4}" presName="thinLine2b" presStyleLbl="callout" presStyleIdx="2" presStyleCnt="3" custLinFactY="1538079" custLinFactNeighborY="1600000"/>
      <dgm:spPr/>
    </dgm:pt>
    <dgm:pt modelId="{F13C9168-3806-4D92-BCBD-34020B2D7A5A}" type="pres">
      <dgm:prSet presAssocID="{0590D9A4-2753-459B-BD04-5ADA77A874E4}" presName="vertSpace2b" presStyleCnt="0"/>
      <dgm:spPr/>
    </dgm:pt>
    <dgm:pt modelId="{8A40E257-F3FB-4B1F-9804-C99E25554B70}" type="pres">
      <dgm:prSet presAssocID="{2DD83CB2-7733-4440-9357-0074632CDD7A}" presName="thickLine" presStyleLbl="alignNode1" presStyleIdx="3" presStyleCnt="5"/>
      <dgm:spPr>
        <a:ln>
          <a:solidFill>
            <a:schemeClr val="accent1"/>
          </a:solidFill>
        </a:ln>
      </dgm:spPr>
    </dgm:pt>
    <dgm:pt modelId="{93CA5A16-D560-44CE-A84F-9A405FABCC7C}" type="pres">
      <dgm:prSet presAssocID="{2DD83CB2-7733-4440-9357-0074632CDD7A}" presName="horz1" presStyleCnt="0"/>
      <dgm:spPr/>
    </dgm:pt>
    <dgm:pt modelId="{C6E1F75A-17BD-49C7-8AA7-DE5C80790720}" type="pres">
      <dgm:prSet presAssocID="{2DD83CB2-7733-4440-9357-0074632CDD7A}" presName="tx1" presStyleLbl="revTx" presStyleIdx="6" presStyleCnt="8"/>
      <dgm:spPr/>
    </dgm:pt>
    <dgm:pt modelId="{BE63060F-E76E-45BA-8D08-191A05684D59}" type="pres">
      <dgm:prSet presAssocID="{2DD83CB2-7733-4440-9357-0074632CDD7A}" presName="vert1" presStyleCnt="0"/>
      <dgm:spPr/>
    </dgm:pt>
    <dgm:pt modelId="{2AB6682A-27EE-4AF1-BBC4-3EFF65D49EDC}" type="pres">
      <dgm:prSet presAssocID="{7A0DE32E-CC3C-425D-A3D3-C21A49115A3C}" presName="thickLine" presStyleLbl="alignNode1" presStyleIdx="4" presStyleCnt="5"/>
      <dgm:spPr>
        <a:ln>
          <a:solidFill>
            <a:schemeClr val="accent1"/>
          </a:solidFill>
        </a:ln>
      </dgm:spPr>
    </dgm:pt>
    <dgm:pt modelId="{6A948B4D-BF5E-4A75-9EFD-24BE7F68FE51}" type="pres">
      <dgm:prSet presAssocID="{7A0DE32E-CC3C-425D-A3D3-C21A49115A3C}" presName="horz1" presStyleCnt="0"/>
      <dgm:spPr/>
    </dgm:pt>
    <dgm:pt modelId="{A464878A-D736-4F84-BCB5-897B43F94827}" type="pres">
      <dgm:prSet presAssocID="{7A0DE32E-CC3C-425D-A3D3-C21A49115A3C}" presName="tx1" presStyleLbl="revTx" presStyleIdx="7" presStyleCnt="8" custScaleX="349615" custScaleY="27377" custLinFactX="10411" custLinFactY="-100000" custLinFactNeighborX="100000" custLinFactNeighborY="-155247"/>
      <dgm:spPr/>
    </dgm:pt>
    <dgm:pt modelId="{1F7AC95D-AD30-49E0-890E-9A9F39F8251D}" type="pres">
      <dgm:prSet presAssocID="{7A0DE32E-CC3C-425D-A3D3-C21A49115A3C}" presName="vert1" presStyleCnt="0"/>
      <dgm:spPr/>
    </dgm:pt>
  </dgm:ptLst>
  <dgm:cxnLst>
    <dgm:cxn modelId="{9713EC1D-ADFB-4E41-BB5C-4DA09D160930}" srcId="{34F1C723-03E7-4F60-A0F2-661655E80CC4}" destId="{9F8FF3B4-ACD1-4A5F-AB32-BC02EDB2A159}" srcOrd="2" destOrd="0" parTransId="{4108113A-083D-4E38-87B9-3A10B18EC974}" sibTransId="{1F3F0154-9A57-46FF-94F5-CBDECFC1A958}"/>
    <dgm:cxn modelId="{5D32BA30-F067-406E-902D-0C6D58140F16}" type="presOf" srcId="{2DD83CB2-7733-4440-9357-0074632CDD7A}" destId="{C6E1F75A-17BD-49C7-8AA7-DE5C80790720}" srcOrd="0" destOrd="0" presId="urn:microsoft.com/office/officeart/2008/layout/LinedList"/>
    <dgm:cxn modelId="{028D225B-ED57-4244-829B-C817BC0BB16C}" type="presOf" srcId="{03B21B66-246E-41E0-A64B-29435509BAF3}" destId="{04F9941F-0142-4ABA-85F5-61FE6A87DFE5}" srcOrd="0" destOrd="0" presId="urn:microsoft.com/office/officeart/2008/layout/LinedList"/>
    <dgm:cxn modelId="{ADB50F43-3833-479A-AB07-0EA510F8960C}" type="presOf" srcId="{3FA67A1A-FE3F-414B-9D83-D57BC7D503C6}" destId="{5EC3A1FB-9173-444A-845D-7AF18F8B0400}" srcOrd="0" destOrd="0" presId="urn:microsoft.com/office/officeart/2008/layout/LinedList"/>
    <dgm:cxn modelId="{A04DFF64-7CE3-4486-96E6-0E524C2519AA}" srcId="{03B21B66-246E-41E0-A64B-29435509BAF3}" destId="{D56C152E-CAA0-4270-BDF5-6807A287ADF3}" srcOrd="0" destOrd="0" parTransId="{A5DCC63B-07A4-49F4-B949-37DF3230824F}" sibTransId="{9B5A9BD6-DF5C-4A38-BB9A-4C73867D6B77}"/>
    <dgm:cxn modelId="{790C2848-5B59-4B70-AAE8-22E79B238F11}" type="presOf" srcId="{34F1C723-03E7-4F60-A0F2-661655E80CC4}" destId="{63139B90-0866-4C13-8FE0-8F2DC014992A}" srcOrd="0" destOrd="0" presId="urn:microsoft.com/office/officeart/2008/layout/LinedList"/>
    <dgm:cxn modelId="{D33B7E4A-BF14-482A-B0BA-A47F174701F3}" type="presOf" srcId="{9F8FF3B4-ACD1-4A5F-AB32-BC02EDB2A159}" destId="{3C5E81EF-8763-459D-B1F1-EB312E660FAF}" srcOrd="0" destOrd="0" presId="urn:microsoft.com/office/officeart/2008/layout/LinedList"/>
    <dgm:cxn modelId="{3E71CC4B-ACCC-4FC3-AD79-AC0748BA0AC1}" srcId="{34F1C723-03E7-4F60-A0F2-661655E80CC4}" destId="{00D68B20-1BE4-422E-A7EC-B2A5F8823595}" srcOrd="0" destOrd="0" parTransId="{AAE210A4-EF93-4699-B6E7-910473CA52F2}" sibTransId="{251AC55D-5006-4B4B-B073-A2F28AFAB911}"/>
    <dgm:cxn modelId="{5EEE1E7C-C59C-492D-B372-C3C23F95DCF4}" srcId="{9F8FF3B4-ACD1-4A5F-AB32-BC02EDB2A159}" destId="{0590D9A4-2753-459B-BD04-5ADA77A874E4}" srcOrd="0" destOrd="0" parTransId="{E4C48E2F-8B28-438D-8C68-834E73990FFB}" sibTransId="{913F7628-467F-4159-A0AE-2C55684299A0}"/>
    <dgm:cxn modelId="{396C827E-E5F9-4B30-B9BD-C5A093C7B471}" srcId="{03B21B66-246E-41E0-A64B-29435509BAF3}" destId="{3FA67A1A-FE3F-414B-9D83-D57BC7D503C6}" srcOrd="1" destOrd="0" parTransId="{1ECE8BC9-4A4C-45BF-9C78-D717E53EC7F9}" sibTransId="{5D64D3C7-0F4F-4A2D-8A0A-3724A673861B}"/>
    <dgm:cxn modelId="{783E3487-6613-494A-8A9C-D8151807AC54}" type="presOf" srcId="{0590D9A4-2753-459B-BD04-5ADA77A874E4}" destId="{6D3900FE-34CA-4C94-8D2B-DEBC8F39CAF3}" srcOrd="0" destOrd="0" presId="urn:microsoft.com/office/officeart/2008/layout/LinedList"/>
    <dgm:cxn modelId="{9C522DA8-EB8B-447A-9751-0F7D36D16F5F}" srcId="{34F1C723-03E7-4F60-A0F2-661655E80CC4}" destId="{7A0DE32E-CC3C-425D-A3D3-C21A49115A3C}" srcOrd="4" destOrd="0" parTransId="{75C80720-D550-46C7-83CE-CE7C5E0FAE09}" sibTransId="{AD0D687F-9AE1-40E1-972F-9A766578F347}"/>
    <dgm:cxn modelId="{0B525DB5-6B9D-4945-8C18-8D8A5F50431C}" srcId="{34F1C723-03E7-4F60-A0F2-661655E80CC4}" destId="{2DD83CB2-7733-4440-9357-0074632CDD7A}" srcOrd="3" destOrd="0" parTransId="{1416386D-18E6-43A5-8CB9-0E5F90A7D52B}" sibTransId="{C132F8BF-782E-4BDB-BAD2-38621B81598B}"/>
    <dgm:cxn modelId="{C86D11B9-976F-4002-8CF2-FFF158A26274}" type="presOf" srcId="{D56C152E-CAA0-4270-BDF5-6807A287ADF3}" destId="{44CCA62C-4000-44A2-96E4-0C9EB138950A}" srcOrd="0" destOrd="0" presId="urn:microsoft.com/office/officeart/2008/layout/LinedList"/>
    <dgm:cxn modelId="{06F9DDB9-1EB0-44A1-99EB-EF15FC570826}" type="presOf" srcId="{7A0DE32E-CC3C-425D-A3D3-C21A49115A3C}" destId="{A464878A-D736-4F84-BCB5-897B43F94827}" srcOrd="0" destOrd="0" presId="urn:microsoft.com/office/officeart/2008/layout/LinedList"/>
    <dgm:cxn modelId="{454C35DE-934E-43F9-B809-8CDAAF071A0A}" type="presOf" srcId="{00D68B20-1BE4-422E-A7EC-B2A5F8823595}" destId="{19EE278C-60D7-4377-87C6-37C9E6EDC37E}" srcOrd="0" destOrd="0" presId="urn:microsoft.com/office/officeart/2008/layout/LinedList"/>
    <dgm:cxn modelId="{74D864F7-3ACC-4E12-9790-ACEDE4204273}" srcId="{34F1C723-03E7-4F60-A0F2-661655E80CC4}" destId="{03B21B66-246E-41E0-A64B-29435509BAF3}" srcOrd="1" destOrd="0" parTransId="{9578E430-F3AC-40B0-919C-C41C43628ACB}" sibTransId="{61BD754F-D4D1-4C50-A227-BDC5F9400709}"/>
    <dgm:cxn modelId="{A4A8F56D-8086-460C-8766-78AC2A0CED23}" type="presParOf" srcId="{63139B90-0866-4C13-8FE0-8F2DC014992A}" destId="{FA44E323-A92F-480A-8827-44A2781C84B5}" srcOrd="0" destOrd="0" presId="urn:microsoft.com/office/officeart/2008/layout/LinedList"/>
    <dgm:cxn modelId="{E0EA3547-F59A-492A-A214-06020937985A}" type="presParOf" srcId="{63139B90-0866-4C13-8FE0-8F2DC014992A}" destId="{FB6A6E1A-BF0E-4C4B-BDBB-CAD85EC076B5}" srcOrd="1" destOrd="0" presId="urn:microsoft.com/office/officeart/2008/layout/LinedList"/>
    <dgm:cxn modelId="{FBE6CB8E-5563-4E91-B9FF-F39AE7AA9D4F}" type="presParOf" srcId="{FB6A6E1A-BF0E-4C4B-BDBB-CAD85EC076B5}" destId="{19EE278C-60D7-4377-87C6-37C9E6EDC37E}" srcOrd="0" destOrd="0" presId="urn:microsoft.com/office/officeart/2008/layout/LinedList"/>
    <dgm:cxn modelId="{CC6228F0-BC79-4772-9C02-7C609A792825}" type="presParOf" srcId="{FB6A6E1A-BF0E-4C4B-BDBB-CAD85EC076B5}" destId="{5717E84B-06DA-435B-B33A-B5F9AA5343C9}" srcOrd="1" destOrd="0" presId="urn:microsoft.com/office/officeart/2008/layout/LinedList"/>
    <dgm:cxn modelId="{F457B22A-9A55-4100-AC60-E6B9C4232F18}" type="presParOf" srcId="{63139B90-0866-4C13-8FE0-8F2DC014992A}" destId="{3801638F-B653-4185-A109-71FDCFF5B3FD}" srcOrd="2" destOrd="0" presId="urn:microsoft.com/office/officeart/2008/layout/LinedList"/>
    <dgm:cxn modelId="{F59E22C4-4B49-466E-B422-C741C0260E49}" type="presParOf" srcId="{63139B90-0866-4C13-8FE0-8F2DC014992A}" destId="{4C325E26-1E1F-44AD-986E-52A01EEDC7B9}" srcOrd="3" destOrd="0" presId="urn:microsoft.com/office/officeart/2008/layout/LinedList"/>
    <dgm:cxn modelId="{20145B6F-5664-4AD9-8C75-8C235CA599A3}" type="presParOf" srcId="{4C325E26-1E1F-44AD-986E-52A01EEDC7B9}" destId="{04F9941F-0142-4ABA-85F5-61FE6A87DFE5}" srcOrd="0" destOrd="0" presId="urn:microsoft.com/office/officeart/2008/layout/LinedList"/>
    <dgm:cxn modelId="{234AE2E3-12F1-42FE-93DA-A4BE96D15A2E}" type="presParOf" srcId="{4C325E26-1E1F-44AD-986E-52A01EEDC7B9}" destId="{E485A901-F604-4273-90CB-C34AA64C7791}" srcOrd="1" destOrd="0" presId="urn:microsoft.com/office/officeart/2008/layout/LinedList"/>
    <dgm:cxn modelId="{2360A77D-5B7E-4F61-B9D2-DB8836253C50}" type="presParOf" srcId="{E485A901-F604-4273-90CB-C34AA64C7791}" destId="{8364631E-E1AF-48FC-878F-0614059E63B0}" srcOrd="0" destOrd="0" presId="urn:microsoft.com/office/officeart/2008/layout/LinedList"/>
    <dgm:cxn modelId="{921B9674-C08F-4B5B-9E48-DCD79D94C61A}" type="presParOf" srcId="{E485A901-F604-4273-90CB-C34AA64C7791}" destId="{696AAD88-43A3-4B36-A4FF-C8322DFC0505}" srcOrd="1" destOrd="0" presId="urn:microsoft.com/office/officeart/2008/layout/LinedList"/>
    <dgm:cxn modelId="{DA922B96-1777-473C-9463-31D57EACF632}" type="presParOf" srcId="{696AAD88-43A3-4B36-A4FF-C8322DFC0505}" destId="{A1A11FE5-41A2-49F5-9D12-4D33E7AE830D}" srcOrd="0" destOrd="0" presId="urn:microsoft.com/office/officeart/2008/layout/LinedList"/>
    <dgm:cxn modelId="{45FFFB46-D895-4692-80FA-8B03736FC340}" type="presParOf" srcId="{696AAD88-43A3-4B36-A4FF-C8322DFC0505}" destId="{44CCA62C-4000-44A2-96E4-0C9EB138950A}" srcOrd="1" destOrd="0" presId="urn:microsoft.com/office/officeart/2008/layout/LinedList"/>
    <dgm:cxn modelId="{C953B13C-326B-408F-B2E9-2F348B743CCE}" type="presParOf" srcId="{696AAD88-43A3-4B36-A4FF-C8322DFC0505}" destId="{78F74847-B54A-4A8A-84DC-4530EFAACBEF}" srcOrd="2" destOrd="0" presId="urn:microsoft.com/office/officeart/2008/layout/LinedList"/>
    <dgm:cxn modelId="{20E276D0-74EC-49B9-9CD6-79E8724C546B}" type="presParOf" srcId="{E485A901-F604-4273-90CB-C34AA64C7791}" destId="{F2E0E886-79CB-4FD3-99ED-8406BE6A3812}" srcOrd="2" destOrd="0" presId="urn:microsoft.com/office/officeart/2008/layout/LinedList"/>
    <dgm:cxn modelId="{20B894F0-9612-4CC8-8E6B-AAACACFB322A}" type="presParOf" srcId="{E485A901-F604-4273-90CB-C34AA64C7791}" destId="{342BFBAF-5391-4B3B-AFF6-2B806F7489FA}" srcOrd="3" destOrd="0" presId="urn:microsoft.com/office/officeart/2008/layout/LinedList"/>
    <dgm:cxn modelId="{DFF61882-41FB-4394-8B6E-7C7B6C4EB8D9}" type="presParOf" srcId="{E485A901-F604-4273-90CB-C34AA64C7791}" destId="{DA5CE43B-D481-4B92-A86D-D41FFFBEFF9D}" srcOrd="4" destOrd="0" presId="urn:microsoft.com/office/officeart/2008/layout/LinedList"/>
    <dgm:cxn modelId="{6337F7EE-357D-47C4-803C-E93110C5F1C8}" type="presParOf" srcId="{DA5CE43B-D481-4B92-A86D-D41FFFBEFF9D}" destId="{FCEF993E-081B-42D0-B3FC-D630D4A6DEA0}" srcOrd="0" destOrd="0" presId="urn:microsoft.com/office/officeart/2008/layout/LinedList"/>
    <dgm:cxn modelId="{B5C1692B-98C8-434F-A80F-D6E908A15C28}" type="presParOf" srcId="{DA5CE43B-D481-4B92-A86D-D41FFFBEFF9D}" destId="{5EC3A1FB-9173-444A-845D-7AF18F8B0400}" srcOrd="1" destOrd="0" presId="urn:microsoft.com/office/officeart/2008/layout/LinedList"/>
    <dgm:cxn modelId="{8B77CE00-4CBB-4D32-8BCF-E46D65D318AC}" type="presParOf" srcId="{DA5CE43B-D481-4B92-A86D-D41FFFBEFF9D}" destId="{BEE05E7D-495C-4D2A-971F-A0C78C4134DF}" srcOrd="2" destOrd="0" presId="urn:microsoft.com/office/officeart/2008/layout/LinedList"/>
    <dgm:cxn modelId="{5CCDDD55-B819-4006-B083-AE10124A78A0}" type="presParOf" srcId="{E485A901-F604-4273-90CB-C34AA64C7791}" destId="{E9F111B3-C845-4BD3-BEF7-3B3BA909FBFF}" srcOrd="5" destOrd="0" presId="urn:microsoft.com/office/officeart/2008/layout/LinedList"/>
    <dgm:cxn modelId="{A10B7C86-3CFD-4AE3-9548-4953C17EEB56}" type="presParOf" srcId="{E485A901-F604-4273-90CB-C34AA64C7791}" destId="{225928CE-0E27-4CB5-A881-623CE51EC4AA}" srcOrd="6" destOrd="0" presId="urn:microsoft.com/office/officeart/2008/layout/LinedList"/>
    <dgm:cxn modelId="{5D719A85-CC31-47A0-A3D1-9DBDE8C74A43}" type="presParOf" srcId="{63139B90-0866-4C13-8FE0-8F2DC014992A}" destId="{FD43BAA2-5D13-4965-8717-D7C366C60A10}" srcOrd="4" destOrd="0" presId="urn:microsoft.com/office/officeart/2008/layout/LinedList"/>
    <dgm:cxn modelId="{92B4B3C5-CEAD-49C2-995E-5CCF50C9AC08}" type="presParOf" srcId="{63139B90-0866-4C13-8FE0-8F2DC014992A}" destId="{EFBECD20-39FB-495D-A757-FF89F6A6971C}" srcOrd="5" destOrd="0" presId="urn:microsoft.com/office/officeart/2008/layout/LinedList"/>
    <dgm:cxn modelId="{B95EA425-49D8-4171-8699-35AC368F9C33}" type="presParOf" srcId="{EFBECD20-39FB-495D-A757-FF89F6A6971C}" destId="{3C5E81EF-8763-459D-B1F1-EB312E660FAF}" srcOrd="0" destOrd="0" presId="urn:microsoft.com/office/officeart/2008/layout/LinedList"/>
    <dgm:cxn modelId="{96F874C4-6BB0-45BB-9A4B-1B25F9AF5064}" type="presParOf" srcId="{EFBECD20-39FB-495D-A757-FF89F6A6971C}" destId="{3CDBF49D-B7F5-4BB8-8BA9-C8B206F0B449}" srcOrd="1" destOrd="0" presId="urn:microsoft.com/office/officeart/2008/layout/LinedList"/>
    <dgm:cxn modelId="{CFC90A01-EECC-4354-87A6-558ADA829262}" type="presParOf" srcId="{3CDBF49D-B7F5-4BB8-8BA9-C8B206F0B449}" destId="{0A2CFFAB-E9E4-43F5-8650-4CC76E00F2A5}" srcOrd="0" destOrd="0" presId="urn:microsoft.com/office/officeart/2008/layout/LinedList"/>
    <dgm:cxn modelId="{9ACAE01B-1BDB-4917-B69A-31249D6723FD}" type="presParOf" srcId="{3CDBF49D-B7F5-4BB8-8BA9-C8B206F0B449}" destId="{67CB4233-88B6-4B46-8476-5E25EEA937A6}" srcOrd="1" destOrd="0" presId="urn:microsoft.com/office/officeart/2008/layout/LinedList"/>
    <dgm:cxn modelId="{71EF3E66-AD8B-4427-9F7F-BDAF95CB4A4C}" type="presParOf" srcId="{67CB4233-88B6-4B46-8476-5E25EEA937A6}" destId="{3743B84C-0AD2-4C5E-853F-07646CC11A33}" srcOrd="0" destOrd="0" presId="urn:microsoft.com/office/officeart/2008/layout/LinedList"/>
    <dgm:cxn modelId="{92688EA7-7822-4187-89A4-513C9BD99B76}" type="presParOf" srcId="{67CB4233-88B6-4B46-8476-5E25EEA937A6}" destId="{6D3900FE-34CA-4C94-8D2B-DEBC8F39CAF3}" srcOrd="1" destOrd="0" presId="urn:microsoft.com/office/officeart/2008/layout/LinedList"/>
    <dgm:cxn modelId="{F9E1934A-792B-4B92-862B-C3F7DBCBA99D}" type="presParOf" srcId="{67CB4233-88B6-4B46-8476-5E25EEA937A6}" destId="{052A5E6E-C85B-4F22-9400-FF21D8895612}" srcOrd="2" destOrd="0" presId="urn:microsoft.com/office/officeart/2008/layout/LinedList"/>
    <dgm:cxn modelId="{3D1A6DCD-12CC-4CBA-A78A-7F0B88B27604}" type="presParOf" srcId="{3CDBF49D-B7F5-4BB8-8BA9-C8B206F0B449}" destId="{809A2916-A8EF-4D3A-B72C-AB3B03C31A66}" srcOrd="2" destOrd="0" presId="urn:microsoft.com/office/officeart/2008/layout/LinedList"/>
    <dgm:cxn modelId="{E271F977-702D-49AB-8806-57B35EE8A19A}" type="presParOf" srcId="{3CDBF49D-B7F5-4BB8-8BA9-C8B206F0B449}" destId="{F13C9168-3806-4D92-BCBD-34020B2D7A5A}" srcOrd="3" destOrd="0" presId="urn:microsoft.com/office/officeart/2008/layout/LinedList"/>
    <dgm:cxn modelId="{5388A95D-63CF-40C2-88F9-FC2496A88471}" type="presParOf" srcId="{63139B90-0866-4C13-8FE0-8F2DC014992A}" destId="{8A40E257-F3FB-4B1F-9804-C99E25554B70}" srcOrd="6" destOrd="0" presId="urn:microsoft.com/office/officeart/2008/layout/LinedList"/>
    <dgm:cxn modelId="{E215728B-DDB5-4682-A1AA-D2B77C08EDE8}" type="presParOf" srcId="{63139B90-0866-4C13-8FE0-8F2DC014992A}" destId="{93CA5A16-D560-44CE-A84F-9A405FABCC7C}" srcOrd="7" destOrd="0" presId="urn:microsoft.com/office/officeart/2008/layout/LinedList"/>
    <dgm:cxn modelId="{F73E0CA5-4A7C-4C78-951A-81196F97D231}" type="presParOf" srcId="{93CA5A16-D560-44CE-A84F-9A405FABCC7C}" destId="{C6E1F75A-17BD-49C7-8AA7-DE5C80790720}" srcOrd="0" destOrd="0" presId="urn:microsoft.com/office/officeart/2008/layout/LinedList"/>
    <dgm:cxn modelId="{4A4CBC09-B592-46C7-8041-8B9FC00E38DC}" type="presParOf" srcId="{93CA5A16-D560-44CE-A84F-9A405FABCC7C}" destId="{BE63060F-E76E-45BA-8D08-191A05684D59}" srcOrd="1" destOrd="0" presId="urn:microsoft.com/office/officeart/2008/layout/LinedList"/>
    <dgm:cxn modelId="{9FB007EA-4E39-4B97-A184-62BE3AA0A0D0}" type="presParOf" srcId="{63139B90-0866-4C13-8FE0-8F2DC014992A}" destId="{2AB6682A-27EE-4AF1-BBC4-3EFF65D49EDC}" srcOrd="8" destOrd="0" presId="urn:microsoft.com/office/officeart/2008/layout/LinedList"/>
    <dgm:cxn modelId="{2ADCA457-A880-404B-8169-5E24C8BDF83D}" type="presParOf" srcId="{63139B90-0866-4C13-8FE0-8F2DC014992A}" destId="{6A948B4D-BF5E-4A75-9EFD-24BE7F68FE51}" srcOrd="9" destOrd="0" presId="urn:microsoft.com/office/officeart/2008/layout/LinedList"/>
    <dgm:cxn modelId="{A3F35016-7B45-44CA-88A9-028A9A5AA7DF}" type="presParOf" srcId="{6A948B4D-BF5E-4A75-9EFD-24BE7F68FE51}" destId="{A464878A-D736-4F84-BCB5-897B43F94827}" srcOrd="0" destOrd="0" presId="urn:microsoft.com/office/officeart/2008/layout/LinedList"/>
    <dgm:cxn modelId="{CBA5EFCB-F6C6-4F57-8442-359CBD422EC9}" type="presParOf" srcId="{6A948B4D-BF5E-4A75-9EFD-24BE7F68FE51}" destId="{1F7AC95D-AD30-49E0-890E-9A9F39F8251D}" srcOrd="1" destOrd="0" presId="urn:microsoft.com/office/officeart/2008/layout/LinedList"/>
  </dgm:cxnLst>
  <dgm:bg>
    <a:noFill/>
    <a:effectLst>
      <a:glow rad="863600">
        <a:schemeClr val="accent1">
          <a:alpha val="40000"/>
        </a:schemeClr>
      </a:glow>
      <a:innerShdw blurRad="63500" dist="50800" dir="16200000">
        <a:prstClr val="black">
          <a:alpha val="50000"/>
        </a:prstClr>
      </a:innerShdw>
    </a:effectLst>
  </dgm:bg>
  <dgm:whole>
    <a:ln>
      <a:noFill/>
    </a:ln>
    <a:effectLst/>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B4D503-0B80-4460-922F-678D7B3B9A0D}" type="doc">
      <dgm:prSet loTypeId="urn:microsoft.com/office/officeart/2005/8/layout/vList6" loCatId="list" qsTypeId="urn:microsoft.com/office/officeart/2005/8/quickstyle/simple1#9" qsCatId="simple" csTypeId="urn:microsoft.com/office/officeart/2005/8/colors/accent1_2#3" csCatId="accent1" phldr="1"/>
      <dgm:spPr/>
      <dgm:t>
        <a:bodyPr rtlCol="1"/>
        <a:lstStyle/>
        <a:p>
          <a:pPr rtl="1"/>
          <a:endParaRPr lang="en-US"/>
        </a:p>
      </dgm:t>
    </dgm:pt>
    <dgm:pt modelId="{D5BDCD57-3FE2-4364-8697-EF0B3F551B8B}">
      <dgm:prSet custT="1"/>
      <dgm:spPr>
        <a:gradFill rotWithShape="0">
          <a:gsLst>
            <a:gs pos="0">
              <a:schemeClr val="accent2">
                <a:lumMod val="20000"/>
                <a:lumOff val="80000"/>
              </a:schemeClr>
            </a:gs>
            <a:gs pos="74000">
              <a:schemeClr val="accent2">
                <a:lumMod val="60000"/>
                <a:lumOff val="40000"/>
              </a:schemeClr>
            </a:gs>
            <a:gs pos="100000">
              <a:schemeClr val="accent2">
                <a:lumMod val="60000"/>
                <a:lumOff val="40000"/>
              </a:schemeClr>
            </a:gs>
          </a:gsLst>
          <a:path path="circle">
            <a:fillToRect l="100000" t="100000"/>
          </a:path>
        </a:gradFill>
        <a:ln>
          <a:noFill/>
        </a:ln>
        <a:effectLst>
          <a:innerShdw blurRad="63500" dist="50800" dir="8100000">
            <a:prstClr val="black">
              <a:alpha val="50000"/>
            </a:prstClr>
          </a:innerShdw>
        </a:effectLst>
      </dgm:spPr>
      <dgm:t>
        <a:bodyPr rtlCol="1"/>
        <a:lstStyle/>
        <a:p>
          <a:pPr algn="ctr" rtl="0"/>
          <a:endParaRPr lang="he-IL" sz="1100" b="1" noProof="0" dirty="0">
            <a:solidFill>
              <a:schemeClr val="bg2"/>
            </a:solidFill>
            <a:latin typeface="Tahoma" panose="020B0604030504040204" pitchFamily="34" charset="0"/>
            <a:ea typeface="Tahoma" panose="020B0604030504040204" pitchFamily="34" charset="0"/>
            <a:cs typeface="Tahoma" panose="020B0604030504040204" pitchFamily="34" charset="0"/>
          </a:endParaRPr>
        </a:p>
      </dgm:t>
    </dgm:pt>
    <dgm:pt modelId="{3562BF13-FCE3-4E06-B80D-E18FA8FFCB30}" type="sibTrans" cxnId="{867B387E-F046-467F-BB26-26F02B9A33D5}">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A770BF92-35AC-487F-A40C-40816D8005B1}" type="parTrans" cxnId="{867B387E-F046-467F-BB26-26F02B9A33D5}">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6803AE33-8C4D-49FF-A701-3AEB5FFD114C}">
      <dgm:prSet custT="1"/>
      <dgm:spPr>
        <a:gradFill rotWithShape="0">
          <a:gsLst>
            <a:gs pos="0">
              <a:schemeClr val="accent2">
                <a:lumMod val="20000"/>
                <a:lumOff val="80000"/>
              </a:schemeClr>
            </a:gs>
            <a:gs pos="74000">
              <a:schemeClr val="accent2">
                <a:lumMod val="60000"/>
                <a:lumOff val="40000"/>
              </a:schemeClr>
            </a:gs>
            <a:gs pos="100000">
              <a:schemeClr val="accent2">
                <a:lumMod val="60000"/>
                <a:lumOff val="40000"/>
              </a:schemeClr>
            </a:gs>
          </a:gsLst>
          <a:path path="circle">
            <a:fillToRect l="100000" t="100000"/>
          </a:path>
        </a:gradFill>
        <a:ln>
          <a:noFill/>
        </a:ln>
        <a:effectLst>
          <a:innerShdw blurRad="63500" dist="50800" dir="8100000">
            <a:prstClr val="black">
              <a:alpha val="50000"/>
            </a:prstClr>
          </a:innerShdw>
        </a:effectLst>
      </dgm:spPr>
      <dgm:t>
        <a:bodyPr rtlCol="1"/>
        <a:lstStyle/>
        <a:p>
          <a:pPr algn="ctr" rtl="0"/>
          <a:endParaRPr lang="he-IL" sz="1200" b="1" noProof="0" dirty="0">
            <a:solidFill>
              <a:schemeClr val="bg2"/>
            </a:solidFill>
            <a:latin typeface="Tahoma" panose="020B0604030504040204" pitchFamily="34" charset="0"/>
            <a:ea typeface="Tahoma" panose="020B0604030504040204" pitchFamily="34" charset="0"/>
            <a:cs typeface="Tahoma" panose="020B0604030504040204" pitchFamily="34" charset="0"/>
          </a:endParaRPr>
        </a:p>
      </dgm:t>
    </dgm:pt>
    <dgm:pt modelId="{0BE976F9-0D26-497C-8000-721D61B1AB27}" type="sibTrans" cxnId="{B3A9A309-4955-47E0-A62F-54101AE9EF22}">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71CB2A66-749B-4C8F-9BAC-3469E95A323C}" type="parTrans" cxnId="{B3A9A309-4955-47E0-A62F-54101AE9EF22}">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DBEC34F5-0652-4E12-B0ED-03854258F92A}">
      <dgm:prSet custT="1"/>
      <dgm:spPr>
        <a:solidFill>
          <a:schemeClr val="accent6">
            <a:lumMod val="20000"/>
            <a:lumOff val="80000"/>
            <a:alpha val="90000"/>
          </a:schemeClr>
        </a:solidFill>
        <a:effectLst>
          <a:innerShdw blurRad="63500" dist="50800" dir="16200000">
            <a:prstClr val="black">
              <a:alpha val="50000"/>
            </a:prstClr>
          </a:innerShdw>
        </a:effectLst>
      </dgm:spPr>
      <dgm:t>
        <a:bodyPr/>
        <a:lstStyle/>
        <a:p>
          <a:pPr algn="r" rtl="1">
            <a:spcBef>
              <a:spcPts val="0"/>
            </a:spcBef>
          </a:pPr>
          <a:endParaRPr lang="he-IL"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dgm:t>
    </dgm:pt>
    <dgm:pt modelId="{0F3E834C-0E5B-46C9-82A8-D2265C07838E}" type="parTrans" cxnId="{C18C7928-CAB5-4CD6-8E14-49F19AB154FF}">
      <dgm:prSet/>
      <dgm:spPr/>
      <dgm:t>
        <a:bodyPr/>
        <a:lstStyle/>
        <a:p>
          <a:endParaRPr lang="en-IL"/>
        </a:p>
      </dgm:t>
    </dgm:pt>
    <dgm:pt modelId="{8A65AB06-1A20-4907-9DBB-4ED1C046AEB2}" type="sibTrans" cxnId="{C18C7928-CAB5-4CD6-8E14-49F19AB154FF}">
      <dgm:prSet/>
      <dgm:spPr/>
      <dgm:t>
        <a:bodyPr/>
        <a:lstStyle/>
        <a:p>
          <a:endParaRPr lang="en-IL"/>
        </a:p>
      </dgm:t>
    </dgm:pt>
    <dgm:pt modelId="{50E69F60-F9F2-45D1-BBE1-422F4DBDF76E}">
      <dgm:prSet custT="1"/>
      <dgm:spPr>
        <a:solidFill>
          <a:schemeClr val="accent6">
            <a:lumMod val="20000"/>
            <a:lumOff val="80000"/>
            <a:alpha val="90000"/>
          </a:schemeClr>
        </a:solidFill>
        <a:effectLst>
          <a:innerShdw blurRad="63500" dist="50800" dir="16200000">
            <a:prstClr val="black">
              <a:alpha val="50000"/>
            </a:prstClr>
          </a:innerShdw>
        </a:effectLst>
      </dgm:spPr>
      <dgm:t>
        <a:bodyPr/>
        <a:lstStyle/>
        <a:p>
          <a:pPr algn="r" rtl="1">
            <a:spcBef>
              <a:spcPts val="0"/>
            </a:spcBef>
          </a:pPr>
          <a:endParaRPr lang="he-IL"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dgm:t>
    </dgm:pt>
    <dgm:pt modelId="{16B0DFDB-2CB3-4D65-84FB-31D5E7F271FF}" type="parTrans" cxnId="{8157DC02-05BA-455E-BE91-ED2985F0D7B2}">
      <dgm:prSet/>
      <dgm:spPr/>
      <dgm:t>
        <a:bodyPr/>
        <a:lstStyle/>
        <a:p>
          <a:endParaRPr lang="en-IL"/>
        </a:p>
      </dgm:t>
    </dgm:pt>
    <dgm:pt modelId="{BF67297F-F043-4A43-A760-13DB36D98AEF}" type="sibTrans" cxnId="{8157DC02-05BA-455E-BE91-ED2985F0D7B2}">
      <dgm:prSet/>
      <dgm:spPr/>
      <dgm:t>
        <a:bodyPr/>
        <a:lstStyle/>
        <a:p>
          <a:endParaRPr lang="en-IL"/>
        </a:p>
      </dgm:t>
    </dgm:pt>
    <dgm:pt modelId="{A2E7FA53-D3B1-4A8F-9A3B-2576F8057C65}">
      <dgm:prSet custT="1"/>
      <dgm:spPr>
        <a:solidFill>
          <a:schemeClr val="accent6">
            <a:lumMod val="20000"/>
            <a:lumOff val="80000"/>
            <a:alpha val="90000"/>
          </a:schemeClr>
        </a:solidFill>
        <a:effectLst>
          <a:innerShdw blurRad="63500" dist="50800" dir="16200000">
            <a:prstClr val="black">
              <a:alpha val="50000"/>
            </a:prstClr>
          </a:innerShdw>
        </a:effectLst>
      </dgm:spPr>
      <dgm:t>
        <a:bodyPr/>
        <a:lstStyle/>
        <a:p>
          <a:pPr algn="r" rtl="1">
            <a:spcBef>
              <a:spcPts val="0"/>
            </a:spcBef>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dgm:t>
    </dgm:pt>
    <dgm:pt modelId="{0991B6EA-1D65-4B0B-B58B-40944173AE33}" type="parTrans" cxnId="{30079991-AAE7-4CCA-A6E5-1E8B8E37AD31}">
      <dgm:prSet/>
      <dgm:spPr/>
      <dgm:t>
        <a:bodyPr/>
        <a:lstStyle/>
        <a:p>
          <a:endParaRPr lang="en-IL"/>
        </a:p>
      </dgm:t>
    </dgm:pt>
    <dgm:pt modelId="{C8078B82-FFDF-4D6E-8C7B-91CF4A214A29}" type="sibTrans" cxnId="{30079991-AAE7-4CCA-A6E5-1E8B8E37AD31}">
      <dgm:prSet/>
      <dgm:spPr/>
      <dgm:t>
        <a:bodyPr/>
        <a:lstStyle/>
        <a:p>
          <a:endParaRPr lang="en-IL"/>
        </a:p>
      </dgm:t>
    </dgm:pt>
    <dgm:pt modelId="{98A07B2C-5925-404A-ACA1-8957C96333AD}">
      <dgm:prSet custT="1"/>
      <dgm:spPr>
        <a:solidFill>
          <a:schemeClr val="accent6">
            <a:lumMod val="20000"/>
            <a:lumOff val="80000"/>
            <a:alpha val="90000"/>
          </a:schemeClr>
        </a:solidFill>
        <a:effectLst>
          <a:innerShdw blurRad="63500" dist="50800" dir="16200000">
            <a:prstClr val="black">
              <a:alpha val="50000"/>
            </a:prstClr>
          </a:innerShdw>
        </a:effectLst>
      </dgm:spPr>
      <dgm:t>
        <a:bodyPr/>
        <a:lstStyle/>
        <a:p>
          <a:pPr algn="r" rtl="1">
            <a:spcBef>
              <a:spcPts val="0"/>
            </a:spcBef>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dgm:t>
    </dgm:pt>
    <dgm:pt modelId="{E8BF1E71-60F4-4273-936E-BDE1A0E346DD}" type="parTrans" cxnId="{B2E64191-B24B-4A82-AE64-4DAA3581B65D}">
      <dgm:prSet/>
      <dgm:spPr/>
      <dgm:t>
        <a:bodyPr/>
        <a:lstStyle/>
        <a:p>
          <a:endParaRPr lang="en-IL"/>
        </a:p>
      </dgm:t>
    </dgm:pt>
    <dgm:pt modelId="{C37536F1-D0B0-4D2C-92A4-4D55AE25B9F2}" type="sibTrans" cxnId="{B2E64191-B24B-4A82-AE64-4DAA3581B65D}">
      <dgm:prSet/>
      <dgm:spPr/>
      <dgm:t>
        <a:bodyPr/>
        <a:lstStyle/>
        <a:p>
          <a:endParaRPr lang="en-IL"/>
        </a:p>
      </dgm:t>
    </dgm:pt>
    <dgm:pt modelId="{07484DEC-B66A-4898-80E5-D6B09F010A59}" type="pres">
      <dgm:prSet presAssocID="{B7B4D503-0B80-4460-922F-678D7B3B9A0D}" presName="Name0" presStyleCnt="0">
        <dgm:presLayoutVars>
          <dgm:dir/>
          <dgm:animLvl val="lvl"/>
          <dgm:resizeHandles/>
        </dgm:presLayoutVars>
      </dgm:prSet>
      <dgm:spPr/>
    </dgm:pt>
    <dgm:pt modelId="{E95A5DAD-6C89-4105-A20C-4136465C9046}" type="pres">
      <dgm:prSet presAssocID="{6803AE33-8C4D-49FF-A701-3AEB5FFD114C}" presName="linNode" presStyleCnt="0"/>
      <dgm:spPr/>
    </dgm:pt>
    <dgm:pt modelId="{664D0319-6775-45EF-ACEA-2547D5BDF1D7}" type="pres">
      <dgm:prSet presAssocID="{6803AE33-8C4D-49FF-A701-3AEB5FFD114C}" presName="parentShp" presStyleLbl="node1" presStyleIdx="0" presStyleCnt="2" custScaleX="140688">
        <dgm:presLayoutVars>
          <dgm:bulletEnabled val="1"/>
        </dgm:presLayoutVars>
      </dgm:prSet>
      <dgm:spPr/>
    </dgm:pt>
    <dgm:pt modelId="{7B380E5D-C443-4839-B24F-37A06FF30EF8}" type="pres">
      <dgm:prSet presAssocID="{6803AE33-8C4D-49FF-A701-3AEB5FFD114C}" presName="childShp" presStyleLbl="bgAccFollowNode1" presStyleIdx="0" presStyleCnt="2" custScaleX="135977" custLinFactNeighborX="9954" custLinFactNeighborY="-26">
        <dgm:presLayoutVars>
          <dgm:bulletEnabled val="1"/>
        </dgm:presLayoutVars>
      </dgm:prSet>
      <dgm:spPr>
        <a:solidFill>
          <a:schemeClr val="accent6">
            <a:lumMod val="20000"/>
            <a:lumOff val="80000"/>
            <a:alpha val="90000"/>
          </a:schemeClr>
        </a:solidFill>
        <a:effectLst>
          <a:innerShdw blurRad="63500" dist="50800" dir="16200000">
            <a:prstClr val="black">
              <a:alpha val="50000"/>
            </a:prstClr>
          </a:innerShdw>
        </a:effectLst>
      </dgm:spPr>
    </dgm:pt>
    <dgm:pt modelId="{11D1F904-3FCD-4E89-8ADA-C9130A38BED1}" type="pres">
      <dgm:prSet presAssocID="{0BE976F9-0D26-497C-8000-721D61B1AB27}" presName="spacing" presStyleCnt="0"/>
      <dgm:spPr/>
    </dgm:pt>
    <dgm:pt modelId="{1238EB12-79CF-440D-8491-639FB7DBDFFB}" type="pres">
      <dgm:prSet presAssocID="{D5BDCD57-3FE2-4364-8697-EF0B3F551B8B}" presName="linNode" presStyleCnt="0"/>
      <dgm:spPr/>
    </dgm:pt>
    <dgm:pt modelId="{E37D2B95-DD6C-47B0-967E-E7E5931B4FD9}" type="pres">
      <dgm:prSet presAssocID="{D5BDCD57-3FE2-4364-8697-EF0B3F551B8B}" presName="parentShp" presStyleLbl="node1" presStyleIdx="1" presStyleCnt="2" custScaleX="121927">
        <dgm:presLayoutVars>
          <dgm:bulletEnabled val="1"/>
        </dgm:presLayoutVars>
      </dgm:prSet>
      <dgm:spPr/>
    </dgm:pt>
    <dgm:pt modelId="{9AE4ABE4-9D26-4D30-99FB-9E2A43B6FAC1}" type="pres">
      <dgm:prSet presAssocID="{D5BDCD57-3FE2-4364-8697-EF0B3F551B8B}" presName="childShp" presStyleLbl="bgAccFollowNode1" presStyleIdx="1" presStyleCnt="2" custScaleX="113376" custScaleY="98045">
        <dgm:presLayoutVars>
          <dgm:bulletEnabled val="1"/>
        </dgm:presLayoutVars>
      </dgm:prSet>
      <dgm:spPr/>
    </dgm:pt>
  </dgm:ptLst>
  <dgm:cxnLst>
    <dgm:cxn modelId="{8157DC02-05BA-455E-BE91-ED2985F0D7B2}" srcId="{D5BDCD57-3FE2-4364-8697-EF0B3F551B8B}" destId="{50E69F60-F9F2-45D1-BBE1-422F4DBDF76E}" srcOrd="1" destOrd="0" parTransId="{16B0DFDB-2CB3-4D65-84FB-31D5E7F271FF}" sibTransId="{BF67297F-F043-4A43-A760-13DB36D98AEF}"/>
    <dgm:cxn modelId="{B3A9A309-4955-47E0-A62F-54101AE9EF22}" srcId="{B7B4D503-0B80-4460-922F-678D7B3B9A0D}" destId="{6803AE33-8C4D-49FF-A701-3AEB5FFD114C}" srcOrd="0" destOrd="0" parTransId="{71CB2A66-749B-4C8F-9BAC-3469E95A323C}" sibTransId="{0BE976F9-0D26-497C-8000-721D61B1AB27}"/>
    <dgm:cxn modelId="{7F511B0F-8131-4C4E-88C7-0CDDB4EF5247}" type="presOf" srcId="{6803AE33-8C4D-49FF-A701-3AEB5FFD114C}" destId="{664D0319-6775-45EF-ACEA-2547D5BDF1D7}" srcOrd="0" destOrd="0" presId="urn:microsoft.com/office/officeart/2005/8/layout/vList6"/>
    <dgm:cxn modelId="{141A3514-6508-45E0-BE6B-89DEBDFEAD92}" type="presOf" srcId="{A2E7FA53-D3B1-4A8F-9A3B-2576F8057C65}" destId="{9AE4ABE4-9D26-4D30-99FB-9E2A43B6FAC1}" srcOrd="0" destOrd="2" presId="urn:microsoft.com/office/officeart/2005/8/layout/vList6"/>
    <dgm:cxn modelId="{C18C7928-CAB5-4CD6-8E14-49F19AB154FF}" srcId="{D5BDCD57-3FE2-4364-8697-EF0B3F551B8B}" destId="{DBEC34F5-0652-4E12-B0ED-03854258F92A}" srcOrd="0" destOrd="0" parTransId="{0F3E834C-0E5B-46C9-82A8-D2265C07838E}" sibTransId="{8A65AB06-1A20-4907-9DBB-4ED1C046AEB2}"/>
    <dgm:cxn modelId="{06303A4A-3129-43C0-9EFE-B5F3B2D2B2CA}" type="presOf" srcId="{DBEC34F5-0652-4E12-B0ED-03854258F92A}" destId="{9AE4ABE4-9D26-4D30-99FB-9E2A43B6FAC1}" srcOrd="0" destOrd="0" presId="urn:microsoft.com/office/officeart/2005/8/layout/vList6"/>
    <dgm:cxn modelId="{4F89114F-6AC9-4251-BE83-355BD63A9EAC}" type="presOf" srcId="{D5BDCD57-3FE2-4364-8697-EF0B3F551B8B}" destId="{E37D2B95-DD6C-47B0-967E-E7E5931B4FD9}" srcOrd="0" destOrd="0" presId="urn:microsoft.com/office/officeart/2005/8/layout/vList6"/>
    <dgm:cxn modelId="{867B387E-F046-467F-BB26-26F02B9A33D5}" srcId="{B7B4D503-0B80-4460-922F-678D7B3B9A0D}" destId="{D5BDCD57-3FE2-4364-8697-EF0B3F551B8B}" srcOrd="1" destOrd="0" parTransId="{A770BF92-35AC-487F-A40C-40816D8005B1}" sibTransId="{3562BF13-FCE3-4E06-B80D-E18FA8FFCB30}"/>
    <dgm:cxn modelId="{B2E64191-B24B-4A82-AE64-4DAA3581B65D}" srcId="{A2E7FA53-D3B1-4A8F-9A3B-2576F8057C65}" destId="{98A07B2C-5925-404A-ACA1-8957C96333AD}" srcOrd="0" destOrd="0" parTransId="{E8BF1E71-60F4-4273-936E-BDE1A0E346DD}" sibTransId="{C37536F1-D0B0-4D2C-92A4-4D55AE25B9F2}"/>
    <dgm:cxn modelId="{30079991-AAE7-4CCA-A6E5-1E8B8E37AD31}" srcId="{D5BDCD57-3FE2-4364-8697-EF0B3F551B8B}" destId="{A2E7FA53-D3B1-4A8F-9A3B-2576F8057C65}" srcOrd="2" destOrd="0" parTransId="{0991B6EA-1D65-4B0B-B58B-40944173AE33}" sibTransId="{C8078B82-FFDF-4D6E-8C7B-91CF4A214A29}"/>
    <dgm:cxn modelId="{B124DAAD-2B71-473A-B05A-FF47385A9F3B}" type="presOf" srcId="{B7B4D503-0B80-4460-922F-678D7B3B9A0D}" destId="{07484DEC-B66A-4898-80E5-D6B09F010A59}" srcOrd="0" destOrd="0" presId="urn:microsoft.com/office/officeart/2005/8/layout/vList6"/>
    <dgm:cxn modelId="{25B8ABC7-21B2-4990-897A-80F1F30F265E}" type="presOf" srcId="{98A07B2C-5925-404A-ACA1-8957C96333AD}" destId="{9AE4ABE4-9D26-4D30-99FB-9E2A43B6FAC1}" srcOrd="0" destOrd="3" presId="urn:microsoft.com/office/officeart/2005/8/layout/vList6"/>
    <dgm:cxn modelId="{E078D2FD-D5C2-4257-ADC6-794424873A79}" type="presOf" srcId="{50E69F60-F9F2-45D1-BBE1-422F4DBDF76E}" destId="{9AE4ABE4-9D26-4D30-99FB-9E2A43B6FAC1}" srcOrd="0" destOrd="1" presId="urn:microsoft.com/office/officeart/2005/8/layout/vList6"/>
    <dgm:cxn modelId="{A9AA422D-6408-48FB-86E6-D46E3D75AEF7}" type="presParOf" srcId="{07484DEC-B66A-4898-80E5-D6B09F010A59}" destId="{E95A5DAD-6C89-4105-A20C-4136465C9046}" srcOrd="0" destOrd="0" presId="urn:microsoft.com/office/officeart/2005/8/layout/vList6"/>
    <dgm:cxn modelId="{D268D5E4-A310-4DCA-965C-476165084E2E}" type="presParOf" srcId="{E95A5DAD-6C89-4105-A20C-4136465C9046}" destId="{664D0319-6775-45EF-ACEA-2547D5BDF1D7}" srcOrd="0" destOrd="0" presId="urn:microsoft.com/office/officeart/2005/8/layout/vList6"/>
    <dgm:cxn modelId="{AD4CF827-E39F-488B-B132-EEBC6D5BD8A0}" type="presParOf" srcId="{E95A5DAD-6C89-4105-A20C-4136465C9046}" destId="{7B380E5D-C443-4839-B24F-37A06FF30EF8}" srcOrd="1" destOrd="0" presId="urn:microsoft.com/office/officeart/2005/8/layout/vList6"/>
    <dgm:cxn modelId="{05066727-7C1E-472F-BA4A-CD8FDA038D1A}" type="presParOf" srcId="{07484DEC-B66A-4898-80E5-D6B09F010A59}" destId="{11D1F904-3FCD-4E89-8ADA-C9130A38BED1}" srcOrd="1" destOrd="0" presId="urn:microsoft.com/office/officeart/2005/8/layout/vList6"/>
    <dgm:cxn modelId="{9BC717F2-E214-41A7-8E0F-9C5E21D18148}" type="presParOf" srcId="{07484DEC-B66A-4898-80E5-D6B09F010A59}" destId="{1238EB12-79CF-440D-8491-639FB7DBDFFB}" srcOrd="2" destOrd="0" presId="urn:microsoft.com/office/officeart/2005/8/layout/vList6"/>
    <dgm:cxn modelId="{CAA075C9-3284-4E0E-AAC1-96BA42D6467B}" type="presParOf" srcId="{1238EB12-79CF-440D-8491-639FB7DBDFFB}" destId="{E37D2B95-DD6C-47B0-967E-E7E5931B4FD9}" srcOrd="0" destOrd="0" presId="urn:microsoft.com/office/officeart/2005/8/layout/vList6"/>
    <dgm:cxn modelId="{BF0790CB-E44A-4254-8A65-B22729153D36}" type="presParOf" srcId="{1238EB12-79CF-440D-8491-639FB7DBDFFB}" destId="{9AE4ABE4-9D26-4D30-99FB-9E2A43B6FAC1}"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B4D503-0B80-4460-922F-678D7B3B9A0D}" type="doc">
      <dgm:prSet loTypeId="urn:microsoft.com/office/officeart/2005/8/layout/hList7" loCatId="list" qsTypeId="urn:microsoft.com/office/officeart/2005/8/quickstyle/simple1#9" qsCatId="simple" csTypeId="urn:microsoft.com/office/officeart/2005/8/colors/accent1_2#3" csCatId="accent1" phldr="1"/>
      <dgm:spPr/>
      <dgm:t>
        <a:bodyPr rtlCol="1"/>
        <a:lstStyle/>
        <a:p>
          <a:pPr rtl="1"/>
          <a:endParaRPr lang="en-US"/>
        </a:p>
      </dgm:t>
    </dgm:pt>
    <dgm:pt modelId="{D5BDCD57-3FE2-4364-8697-EF0B3F551B8B}">
      <dgm:prSet custT="1"/>
      <dgm:spPr>
        <a:solidFill>
          <a:schemeClr val="accent2">
            <a:alpha val="75000"/>
          </a:schemeClr>
        </a:solidFill>
        <a:ln>
          <a:noFill/>
        </a:ln>
        <a:effectLst>
          <a:outerShdw blurRad="50800" dist="63500" dir="5400000" algn="t" rotWithShape="0">
            <a:prstClr val="black">
              <a:alpha val="40000"/>
            </a:prstClr>
          </a:outerShdw>
        </a:effectLst>
      </dgm:spPr>
      <dgm:t>
        <a:bodyPr rtlCol="1"/>
        <a:lstStyle/>
        <a:p>
          <a:pPr rtl="1"/>
          <a:endParaRPr lang="he-IL" sz="1800" b="1" noProof="0" dirty="0">
            <a:solidFill>
              <a:schemeClr val="bg2"/>
            </a:solidFill>
            <a:latin typeface="Tahoma" panose="020B0604030504040204" pitchFamily="34" charset="0"/>
            <a:ea typeface="Tahoma" panose="020B0604030504040204" pitchFamily="34" charset="0"/>
            <a:cs typeface="Tahoma" panose="020B0604030504040204" pitchFamily="34" charset="0"/>
          </a:endParaRPr>
        </a:p>
      </dgm:t>
    </dgm:pt>
    <dgm:pt modelId="{A770BF92-35AC-487F-A40C-40816D8005B1}" type="parTrans" cxnId="{867B387E-F046-467F-BB26-26F02B9A33D5}">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3562BF13-FCE3-4E06-B80D-E18FA8FFCB30}" type="sibTrans" cxnId="{867B387E-F046-467F-BB26-26F02B9A33D5}">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36208B54-FA70-48B4-B423-776322916018}" type="pres">
      <dgm:prSet presAssocID="{B7B4D503-0B80-4460-922F-678D7B3B9A0D}" presName="Name0" presStyleCnt="0">
        <dgm:presLayoutVars>
          <dgm:dir/>
          <dgm:resizeHandles val="exact"/>
        </dgm:presLayoutVars>
      </dgm:prSet>
      <dgm:spPr/>
    </dgm:pt>
    <dgm:pt modelId="{DEB90660-F74C-497E-A1CA-BD9063CA4F21}" type="pres">
      <dgm:prSet presAssocID="{B7B4D503-0B80-4460-922F-678D7B3B9A0D}" presName="fgShape" presStyleLbl="fgShp" presStyleIdx="0" presStyleCnt="1"/>
      <dgm:spPr/>
    </dgm:pt>
    <dgm:pt modelId="{3D2D3992-C0A5-4BE2-9774-03B5FC7A33DB}" type="pres">
      <dgm:prSet presAssocID="{B7B4D503-0B80-4460-922F-678D7B3B9A0D}" presName="linComp" presStyleCnt="0"/>
      <dgm:spPr/>
    </dgm:pt>
    <dgm:pt modelId="{F16239F3-30A7-4D0F-935E-244764D6CADF}" type="pres">
      <dgm:prSet presAssocID="{D5BDCD57-3FE2-4364-8697-EF0B3F551B8B}" presName="compNode" presStyleCnt="0"/>
      <dgm:spPr/>
    </dgm:pt>
    <dgm:pt modelId="{A0F74599-1400-46F7-A873-63870BCA2320}" type="pres">
      <dgm:prSet presAssocID="{D5BDCD57-3FE2-4364-8697-EF0B3F551B8B}" presName="bkgdShape" presStyleLbl="node1" presStyleIdx="0" presStyleCnt="1" custLinFactNeighborY="-2673"/>
      <dgm:spPr/>
    </dgm:pt>
    <dgm:pt modelId="{ECA22648-348D-4AA2-87FC-6AD26600152D}" type="pres">
      <dgm:prSet presAssocID="{D5BDCD57-3FE2-4364-8697-EF0B3F551B8B}" presName="nodeTx" presStyleLbl="node1" presStyleIdx="0" presStyleCnt="1">
        <dgm:presLayoutVars>
          <dgm:bulletEnabled val="1"/>
        </dgm:presLayoutVars>
      </dgm:prSet>
      <dgm:spPr/>
    </dgm:pt>
    <dgm:pt modelId="{8ED3BA16-3C4C-490C-A93B-53626CBAFB0A}" type="pres">
      <dgm:prSet presAssocID="{D5BDCD57-3FE2-4364-8697-EF0B3F551B8B}" presName="invisiNode" presStyleLbl="node1" presStyleIdx="0" presStyleCnt="1"/>
      <dgm:spPr/>
    </dgm:pt>
    <dgm:pt modelId="{38912F0F-044F-4307-8E27-ED059E77590B}" type="pres">
      <dgm:prSet presAssocID="{D5BDCD57-3FE2-4364-8697-EF0B3F551B8B}" presName="imagNode" presStyleLbl="fgImgPlace1" presStyleIdx="0" presStyleCnt="1"/>
      <dgm:spPr>
        <a:noFill/>
        <a:ln>
          <a:noFill/>
        </a:ln>
      </dgm:spPr>
    </dgm:pt>
  </dgm:ptLst>
  <dgm:cxnLst>
    <dgm:cxn modelId="{2273371B-5FE5-48AC-98BA-ECA6F5BEA48C}" type="presOf" srcId="{D5BDCD57-3FE2-4364-8697-EF0B3F551B8B}" destId="{ECA22648-348D-4AA2-87FC-6AD26600152D}" srcOrd="1" destOrd="0" presId="urn:microsoft.com/office/officeart/2005/8/layout/hList7"/>
    <dgm:cxn modelId="{6FEBE272-EAEA-4A3A-B752-D00937428305}" type="presOf" srcId="{D5BDCD57-3FE2-4364-8697-EF0B3F551B8B}" destId="{A0F74599-1400-46F7-A873-63870BCA2320}" srcOrd="0" destOrd="0" presId="urn:microsoft.com/office/officeart/2005/8/layout/hList7"/>
    <dgm:cxn modelId="{867B387E-F046-467F-BB26-26F02B9A33D5}" srcId="{B7B4D503-0B80-4460-922F-678D7B3B9A0D}" destId="{D5BDCD57-3FE2-4364-8697-EF0B3F551B8B}" srcOrd="0" destOrd="0" parTransId="{A770BF92-35AC-487F-A40C-40816D8005B1}" sibTransId="{3562BF13-FCE3-4E06-B80D-E18FA8FFCB30}"/>
    <dgm:cxn modelId="{1C3219C6-5C83-456D-92D3-A67667DDA0F0}" type="presOf" srcId="{B7B4D503-0B80-4460-922F-678D7B3B9A0D}" destId="{36208B54-FA70-48B4-B423-776322916018}" srcOrd="0" destOrd="0" presId="urn:microsoft.com/office/officeart/2005/8/layout/hList7"/>
    <dgm:cxn modelId="{B3CB64F1-441C-49ED-8DE7-726915DAE5D0}" type="presParOf" srcId="{36208B54-FA70-48B4-B423-776322916018}" destId="{DEB90660-F74C-497E-A1CA-BD9063CA4F21}" srcOrd="0" destOrd="0" presId="urn:microsoft.com/office/officeart/2005/8/layout/hList7"/>
    <dgm:cxn modelId="{7AEEA867-CE08-4EF5-9CDC-C12EFF0DE871}" type="presParOf" srcId="{36208B54-FA70-48B4-B423-776322916018}" destId="{3D2D3992-C0A5-4BE2-9774-03B5FC7A33DB}" srcOrd="1" destOrd="0" presId="urn:microsoft.com/office/officeart/2005/8/layout/hList7"/>
    <dgm:cxn modelId="{25D76F91-C651-43B5-A48A-0C6BA72BBBC2}" type="presParOf" srcId="{3D2D3992-C0A5-4BE2-9774-03B5FC7A33DB}" destId="{F16239F3-30A7-4D0F-935E-244764D6CADF}" srcOrd="0" destOrd="0" presId="urn:microsoft.com/office/officeart/2005/8/layout/hList7"/>
    <dgm:cxn modelId="{1C19D288-21F8-4DB5-8227-252AB399C535}" type="presParOf" srcId="{F16239F3-30A7-4D0F-935E-244764D6CADF}" destId="{A0F74599-1400-46F7-A873-63870BCA2320}" srcOrd="0" destOrd="0" presId="urn:microsoft.com/office/officeart/2005/8/layout/hList7"/>
    <dgm:cxn modelId="{F111DEB2-9C47-469F-B70F-9F2EA0A97BD9}" type="presParOf" srcId="{F16239F3-30A7-4D0F-935E-244764D6CADF}" destId="{ECA22648-348D-4AA2-87FC-6AD26600152D}" srcOrd="1" destOrd="0" presId="urn:microsoft.com/office/officeart/2005/8/layout/hList7"/>
    <dgm:cxn modelId="{C3F75137-3AAF-4348-A384-3B3DB454DF56}" type="presParOf" srcId="{F16239F3-30A7-4D0F-935E-244764D6CADF}" destId="{8ED3BA16-3C4C-490C-A93B-53626CBAFB0A}" srcOrd="2" destOrd="0" presId="urn:microsoft.com/office/officeart/2005/8/layout/hList7"/>
    <dgm:cxn modelId="{B43DECF3-1494-4757-B59C-E39DDB3B3208}" type="presParOf" srcId="{F16239F3-30A7-4D0F-935E-244764D6CADF}" destId="{38912F0F-044F-4307-8E27-ED059E77590B}"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B4D503-0B80-4460-922F-678D7B3B9A0D}" type="doc">
      <dgm:prSet loTypeId="urn:microsoft.com/office/officeart/2005/8/layout/hList3" loCatId="list" qsTypeId="urn:microsoft.com/office/officeart/2005/8/quickstyle/3d3" qsCatId="3D" csTypeId="urn:microsoft.com/office/officeart/2005/8/colors/accent1_2#3" csCatId="accent1" phldr="1"/>
      <dgm:spPr/>
      <dgm:t>
        <a:bodyPr rtlCol="1"/>
        <a:lstStyle/>
        <a:p>
          <a:pPr rtl="1"/>
          <a:endParaRPr lang="en-US"/>
        </a:p>
      </dgm:t>
    </dgm:pt>
    <dgm:pt modelId="{BB7A5FF1-42A9-415F-A013-0F0D6F8D9B40}" type="pres">
      <dgm:prSet presAssocID="{B7B4D503-0B80-4460-922F-678D7B3B9A0D}" presName="composite" presStyleCnt="0">
        <dgm:presLayoutVars>
          <dgm:chMax val="1"/>
          <dgm:dir/>
          <dgm:resizeHandles val="exact"/>
        </dgm:presLayoutVars>
      </dgm:prSet>
      <dgm:spPr/>
    </dgm:pt>
  </dgm:ptLst>
  <dgm:cxnLst>
    <dgm:cxn modelId="{C709063F-31CA-4F94-9EF8-EDF8142557D2}" type="presOf" srcId="{B7B4D503-0B80-4460-922F-678D7B3B9A0D}" destId="{BB7A5FF1-42A9-415F-A013-0F0D6F8D9B40}" srcOrd="0"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7B4D503-0B80-4460-922F-678D7B3B9A0D}" type="doc">
      <dgm:prSet loTypeId="urn:microsoft.com/office/officeart/2005/8/layout/hList9" loCatId="list" qsTypeId="urn:microsoft.com/office/officeart/2005/8/quickstyle/simple1#9" qsCatId="simple" csTypeId="urn:microsoft.com/office/officeart/2005/8/colors/accent1_2#3" csCatId="accent1" phldr="1"/>
      <dgm:spPr/>
      <dgm:t>
        <a:bodyPr rtlCol="1"/>
        <a:lstStyle/>
        <a:p>
          <a:pPr rtl="1"/>
          <a:endParaRPr lang="en-US"/>
        </a:p>
      </dgm:t>
    </dgm:pt>
    <dgm:pt modelId="{6803AE33-8C4D-49FF-A701-3AEB5FFD114C}">
      <dgm:prSet custT="1"/>
      <dgm:spPr>
        <a:solidFill>
          <a:schemeClr val="accent2"/>
        </a:solidFill>
        <a:ln>
          <a:noFill/>
        </a:ln>
      </dgm:spPr>
      <dgm:t>
        <a:bodyPr rtlCol="1"/>
        <a:lstStyle/>
        <a:p>
          <a:pPr rtl="1"/>
          <a:r>
            <a:rPr lang="en-US" sz="1800" b="1" noProof="0" dirty="0">
              <a:solidFill>
                <a:schemeClr val="bg2"/>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Conclusions</a:t>
          </a:r>
          <a:endParaRPr lang="he-IL" sz="1800" b="1" noProof="0" dirty="0">
            <a:solidFill>
              <a:schemeClr val="bg2"/>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dgm:t>
    </dgm:pt>
    <dgm:pt modelId="{71CB2A66-749B-4C8F-9BAC-3469E95A323C}" type="parTrans" cxnId="{B3A9A309-4955-47E0-A62F-54101AE9EF22}">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0BE976F9-0D26-497C-8000-721D61B1AB27}" type="sibTrans" cxnId="{B3A9A309-4955-47E0-A62F-54101AE9EF22}">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17DD9A22-3560-4887-9CD0-4328EC1893F2}">
      <dgm:prSet custT="1"/>
      <dgm:spPr>
        <a:noFill/>
      </dgm:spPr>
      <dgm:t>
        <a:bodyPr tIns="548640" rtlCol="1"/>
        <a:lstStyle/>
        <a:p>
          <a:pPr rtl="1">
            <a:buNone/>
          </a:pPr>
          <a:endParaRPr lang="he-IL" sz="1600" noProof="0" dirty="0">
            <a:latin typeface="Tahoma" panose="020B0604030504040204" pitchFamily="34" charset="0"/>
            <a:ea typeface="Tahoma" panose="020B0604030504040204" pitchFamily="34" charset="0"/>
            <a:cs typeface="Tahoma" panose="020B0604030504040204" pitchFamily="34" charset="0"/>
          </a:endParaRPr>
        </a:p>
      </dgm:t>
    </dgm:pt>
    <dgm:pt modelId="{68E9A712-056F-47F4-B65E-C6230D7C168B}" type="sibTrans" cxnId="{F3F11361-EABA-447A-BD1F-C1C7849D2FC0}">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6CDBEF9D-8BB3-417C-B64A-90A621C2D4D1}" type="parTrans" cxnId="{F3F11361-EABA-447A-BD1F-C1C7849D2FC0}">
      <dgm:prSet/>
      <dgm:spPr/>
      <dgm:t>
        <a:bodyPr rtlCol="1"/>
        <a:lstStyle/>
        <a:p>
          <a:pPr rtl="1"/>
          <a:endParaRPr lang="he-IL" noProof="0" dirty="0">
            <a:latin typeface="Tahoma" panose="020B0604030504040204" pitchFamily="34" charset="0"/>
            <a:ea typeface="Tahoma" panose="020B0604030504040204" pitchFamily="34" charset="0"/>
            <a:cs typeface="Tahoma" panose="020B0604030504040204" pitchFamily="34" charset="0"/>
          </a:endParaRPr>
        </a:p>
      </dgm:t>
    </dgm:pt>
    <dgm:pt modelId="{8C026AC5-95E7-456D-B5EB-E081637EE4CB}" type="pres">
      <dgm:prSet presAssocID="{B7B4D503-0B80-4460-922F-678D7B3B9A0D}" presName="list" presStyleCnt="0">
        <dgm:presLayoutVars>
          <dgm:dir/>
          <dgm:animLvl val="lvl"/>
        </dgm:presLayoutVars>
      </dgm:prSet>
      <dgm:spPr/>
    </dgm:pt>
    <dgm:pt modelId="{5682E1CC-2064-484D-92BD-A313AB0AC23F}" type="pres">
      <dgm:prSet presAssocID="{6803AE33-8C4D-49FF-A701-3AEB5FFD114C}" presName="posSpace" presStyleCnt="0"/>
      <dgm:spPr/>
    </dgm:pt>
    <dgm:pt modelId="{12A7F849-3897-4082-950D-026DC1453B09}" type="pres">
      <dgm:prSet presAssocID="{6803AE33-8C4D-49FF-A701-3AEB5FFD114C}" presName="vertFlow" presStyleCnt="0"/>
      <dgm:spPr/>
    </dgm:pt>
    <dgm:pt modelId="{E4A5CCAE-E3DE-4DC4-9A98-B0CC5E062B27}" type="pres">
      <dgm:prSet presAssocID="{6803AE33-8C4D-49FF-A701-3AEB5FFD114C}" presName="topSpace" presStyleCnt="0"/>
      <dgm:spPr/>
    </dgm:pt>
    <dgm:pt modelId="{070D9AFA-FD6B-4B26-B1D6-A2418B628297}" type="pres">
      <dgm:prSet presAssocID="{6803AE33-8C4D-49FF-A701-3AEB5FFD114C}" presName="firstComp" presStyleCnt="0"/>
      <dgm:spPr/>
    </dgm:pt>
    <dgm:pt modelId="{D113A1F5-E28F-4A07-BC26-C1442EA80548}" type="pres">
      <dgm:prSet presAssocID="{6803AE33-8C4D-49FF-A701-3AEB5FFD114C}" presName="firstChild" presStyleLbl="bgAccFollowNode1" presStyleIdx="0" presStyleCnt="1" custScaleX="136134" custScaleY="166283"/>
      <dgm:spPr/>
    </dgm:pt>
    <dgm:pt modelId="{D148C902-5F14-4773-8478-77B834B51A37}" type="pres">
      <dgm:prSet presAssocID="{6803AE33-8C4D-49FF-A701-3AEB5FFD114C}" presName="firstChildTx" presStyleLbl="bgAccFollowNode1" presStyleIdx="0" presStyleCnt="1">
        <dgm:presLayoutVars>
          <dgm:bulletEnabled val="1"/>
        </dgm:presLayoutVars>
      </dgm:prSet>
      <dgm:spPr/>
    </dgm:pt>
    <dgm:pt modelId="{7756D0A2-B696-4552-A73C-530730862BBF}" type="pres">
      <dgm:prSet presAssocID="{6803AE33-8C4D-49FF-A701-3AEB5FFD114C}" presName="negSpace" presStyleCnt="0"/>
      <dgm:spPr/>
    </dgm:pt>
    <dgm:pt modelId="{10D460E0-BBD2-4F50-B01F-ECAFA09C3007}" type="pres">
      <dgm:prSet presAssocID="{6803AE33-8C4D-49FF-A701-3AEB5FFD114C}" presName="circle" presStyleLbl="node1" presStyleIdx="0" presStyleCnt="1" custScaleX="74812" custScaleY="71868" custLinFactNeighborX="-41135" custLinFactNeighborY="666"/>
      <dgm:spPr/>
    </dgm:pt>
  </dgm:ptLst>
  <dgm:cxnLst>
    <dgm:cxn modelId="{B3A9A309-4955-47E0-A62F-54101AE9EF22}" srcId="{B7B4D503-0B80-4460-922F-678D7B3B9A0D}" destId="{6803AE33-8C4D-49FF-A701-3AEB5FFD114C}" srcOrd="0" destOrd="0" parTransId="{71CB2A66-749B-4C8F-9BAC-3469E95A323C}" sibTransId="{0BE976F9-0D26-497C-8000-721D61B1AB27}"/>
    <dgm:cxn modelId="{5AE0511F-C601-4589-A21A-9B83D2C5FF24}" type="presOf" srcId="{17DD9A22-3560-4887-9CD0-4328EC1893F2}" destId="{D113A1F5-E28F-4A07-BC26-C1442EA80548}" srcOrd="0" destOrd="0" presId="urn:microsoft.com/office/officeart/2005/8/layout/hList9"/>
    <dgm:cxn modelId="{5460685F-9FB3-4A3A-ABE9-9B08F8A897FC}" type="presOf" srcId="{6803AE33-8C4D-49FF-A701-3AEB5FFD114C}" destId="{10D460E0-BBD2-4F50-B01F-ECAFA09C3007}" srcOrd="0" destOrd="0" presId="urn:microsoft.com/office/officeart/2005/8/layout/hList9"/>
    <dgm:cxn modelId="{F3F11361-EABA-447A-BD1F-C1C7849D2FC0}" srcId="{6803AE33-8C4D-49FF-A701-3AEB5FFD114C}" destId="{17DD9A22-3560-4887-9CD0-4328EC1893F2}" srcOrd="0" destOrd="0" parTransId="{6CDBEF9D-8BB3-417C-B64A-90A621C2D4D1}" sibTransId="{68E9A712-056F-47F4-B65E-C6230D7C168B}"/>
    <dgm:cxn modelId="{D52949C4-725E-4682-842A-C550E1EA6616}" type="presOf" srcId="{17DD9A22-3560-4887-9CD0-4328EC1893F2}" destId="{D148C902-5F14-4773-8478-77B834B51A37}" srcOrd="1" destOrd="0" presId="urn:microsoft.com/office/officeart/2005/8/layout/hList9"/>
    <dgm:cxn modelId="{AAB1DBDD-CD95-4CC1-90C3-292291D80114}" type="presOf" srcId="{B7B4D503-0B80-4460-922F-678D7B3B9A0D}" destId="{8C026AC5-95E7-456D-B5EB-E081637EE4CB}" srcOrd="0" destOrd="0" presId="urn:microsoft.com/office/officeart/2005/8/layout/hList9"/>
    <dgm:cxn modelId="{51EEDEFA-9711-46E0-9DD6-6D122C936658}" type="presParOf" srcId="{8C026AC5-95E7-456D-B5EB-E081637EE4CB}" destId="{5682E1CC-2064-484D-92BD-A313AB0AC23F}" srcOrd="0" destOrd="0" presId="urn:microsoft.com/office/officeart/2005/8/layout/hList9"/>
    <dgm:cxn modelId="{E6A662D9-0C13-40F5-A99C-5DF7689D758D}" type="presParOf" srcId="{8C026AC5-95E7-456D-B5EB-E081637EE4CB}" destId="{12A7F849-3897-4082-950D-026DC1453B09}" srcOrd="1" destOrd="0" presId="urn:microsoft.com/office/officeart/2005/8/layout/hList9"/>
    <dgm:cxn modelId="{E423C724-6454-49D5-9A34-7586F4E6EE7F}" type="presParOf" srcId="{12A7F849-3897-4082-950D-026DC1453B09}" destId="{E4A5CCAE-E3DE-4DC4-9A98-B0CC5E062B27}" srcOrd="0" destOrd="0" presId="urn:microsoft.com/office/officeart/2005/8/layout/hList9"/>
    <dgm:cxn modelId="{F75DCF93-D9B3-4999-ADC1-FC0BB25D11A9}" type="presParOf" srcId="{12A7F849-3897-4082-950D-026DC1453B09}" destId="{070D9AFA-FD6B-4B26-B1D6-A2418B628297}" srcOrd="1" destOrd="0" presId="urn:microsoft.com/office/officeart/2005/8/layout/hList9"/>
    <dgm:cxn modelId="{7D330615-EE32-45E2-8A00-B4024ED05323}" type="presParOf" srcId="{070D9AFA-FD6B-4B26-B1D6-A2418B628297}" destId="{D113A1F5-E28F-4A07-BC26-C1442EA80548}" srcOrd="0" destOrd="0" presId="urn:microsoft.com/office/officeart/2005/8/layout/hList9"/>
    <dgm:cxn modelId="{D10A4773-D115-40FA-B6C7-4BB7547285D9}" type="presParOf" srcId="{070D9AFA-FD6B-4B26-B1D6-A2418B628297}" destId="{D148C902-5F14-4773-8478-77B834B51A37}" srcOrd="1" destOrd="0" presId="urn:microsoft.com/office/officeart/2005/8/layout/hList9"/>
    <dgm:cxn modelId="{432B7210-A8AD-4B59-AB4B-202A12318643}" type="presParOf" srcId="{8C026AC5-95E7-456D-B5EB-E081637EE4CB}" destId="{7756D0A2-B696-4552-A73C-530730862BBF}" srcOrd="2" destOrd="0" presId="urn:microsoft.com/office/officeart/2005/8/layout/hList9"/>
    <dgm:cxn modelId="{B730CAE0-7040-4B32-AD96-CE9212102308}" type="presParOf" srcId="{8C026AC5-95E7-456D-B5EB-E081637EE4CB}" destId="{10D460E0-BBD2-4F50-B01F-ECAFA09C3007}" srcOrd="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AA0FF-3772-4C88-B9D9-D7702591B9A7}">
      <dsp:nvSpPr>
        <dsp:cNvPr id="0" name=""/>
        <dsp:cNvSpPr/>
      </dsp:nvSpPr>
      <dsp:spPr>
        <a:xfrm>
          <a:off x="0" y="376140"/>
          <a:ext cx="7726680" cy="1483438"/>
        </a:xfrm>
        <a:prstGeom prst="rect">
          <a:avLst/>
        </a:prstGeom>
        <a:noFill/>
        <a:ln w="9525" cap="flat" cmpd="sng" algn="ctr">
          <a:solidFill>
            <a:srgbClr val="C00000"/>
          </a:solidFill>
          <a:prstDash val="solid"/>
        </a:ln>
        <a:effectLst>
          <a:glow rad="1104900">
            <a:schemeClr val="accent1">
              <a:alpha val="19000"/>
            </a:schemeClr>
          </a:glow>
          <a:outerShdw blurRad="50800" dist="25400" dir="5400000" algn="ctr" rotWithShape="0">
            <a:srgbClr val="000000">
              <a:alpha val="28000"/>
            </a:srgbClr>
          </a:outerShdw>
          <a:softEdge rad="0"/>
        </a:effectLst>
        <a:scene3d>
          <a:camera prst="isometricOffAxis2Left" zoom="95000">
            <a:rot lat="600000" lon="1200000" rev="0"/>
          </a:camera>
          <a:lightRig rig="flat" dir="t"/>
        </a:scene3d>
        <a:sp3d z="-60000" extrusionH="63500" prstMaterial="matte"/>
      </dsp:spPr>
      <dsp:style>
        <a:lnRef idx="1">
          <a:scrgbClr r="0" g="0" b="0"/>
        </a:lnRef>
        <a:fillRef idx="1">
          <a:scrgbClr r="0" g="0" b="0"/>
        </a:fillRef>
        <a:effectRef idx="0">
          <a:scrgbClr r="0" g="0" b="0"/>
        </a:effectRef>
        <a:fontRef idx="minor"/>
      </dsp:style>
      <dsp:txBody>
        <a:bodyPr spcFirstLastPara="0" vert="horz" wrap="square" lIns="599676" tIns="853948" rIns="599676" bIns="113792" numCol="1" spcCol="1270" rtlCol="1" anchor="t" anchorCtr="0">
          <a:noAutofit/>
        </a:bodyPr>
        <a:lstStyle/>
        <a:p>
          <a:pPr marL="171450" lvl="1" indent="-171450" algn="r" defTabSz="711200" rtl="1">
            <a:lnSpc>
              <a:spcPct val="90000"/>
            </a:lnSpc>
            <a:spcBef>
              <a:spcPct val="0"/>
            </a:spcBef>
            <a:spcAft>
              <a:spcPct val="15000"/>
            </a:spcAft>
            <a:buNone/>
          </a:pPr>
          <a:endParaRPr lang="he-IL" sz="1600" kern="1200" noProof="0" dirty="0">
            <a:solidFill>
              <a:schemeClr val="bg2"/>
            </a:solidFill>
            <a:latin typeface="Tahoma" panose="020B0604030504040204" pitchFamily="34" charset="0"/>
            <a:ea typeface="Tahoma" panose="020B0604030504040204" pitchFamily="34" charset="0"/>
            <a:cs typeface="Tahoma" panose="020B0604030504040204" pitchFamily="34" charset="0"/>
          </a:endParaRPr>
        </a:p>
        <a:p>
          <a:pPr marL="171450" lvl="1" indent="-171450" algn="r" defTabSz="711200" rtl="1">
            <a:lnSpc>
              <a:spcPct val="90000"/>
            </a:lnSpc>
            <a:spcBef>
              <a:spcPct val="0"/>
            </a:spcBef>
            <a:spcAft>
              <a:spcPct val="15000"/>
            </a:spcAft>
            <a:buNone/>
          </a:pPr>
          <a:endParaRPr lang="he-IL" sz="1600" kern="1200" noProof="0" dirty="0">
            <a:solidFill>
              <a:schemeClr val="bg2"/>
            </a:solidFill>
            <a:latin typeface="Tahoma" panose="020B0604030504040204" pitchFamily="34" charset="0"/>
            <a:ea typeface="Tahoma" panose="020B0604030504040204" pitchFamily="34" charset="0"/>
            <a:cs typeface="Tahoma" panose="020B0604030504040204" pitchFamily="34" charset="0"/>
          </a:endParaRPr>
        </a:p>
      </dsp:txBody>
      <dsp:txXfrm>
        <a:off x="0" y="376140"/>
        <a:ext cx="7726680" cy="1483438"/>
      </dsp:txXfrm>
    </dsp:sp>
    <dsp:sp modelId="{8B3DCA86-CC99-48ED-8764-6E81C7AE6BE9}">
      <dsp:nvSpPr>
        <dsp:cNvPr id="0" name=""/>
        <dsp:cNvSpPr/>
      </dsp:nvSpPr>
      <dsp:spPr>
        <a:xfrm>
          <a:off x="648001" y="251996"/>
          <a:ext cx="6674847" cy="1071278"/>
        </a:xfrm>
        <a:prstGeom prst="rect">
          <a:avLst/>
        </a:prstGeom>
        <a:solidFill>
          <a:schemeClr val="accent1">
            <a:hueOff val="0"/>
            <a:satOff val="0"/>
            <a:lumOff val="0"/>
          </a:schemeClr>
        </a:solidFill>
        <a:ln>
          <a:noFill/>
        </a:ln>
        <a:effectLst>
          <a:softEdge rad="0"/>
        </a:effectLst>
        <a:scene3d>
          <a:camera prst="isometricOffAxis2Left" zoom="95000">
            <a:rot lat="6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5200" tIns="0" rIns="204435" bIns="0" numCol="1" spcCol="1270" rtlCol="1" anchor="ctr" anchorCtr="0">
          <a:noAutofit/>
        </a:bodyPr>
        <a:lstStyle/>
        <a:p>
          <a:pPr marL="0" lvl="0" indent="0" algn="ctr" defTabSz="800100" rtl="1">
            <a:lnSpc>
              <a:spcPct val="90000"/>
            </a:lnSpc>
            <a:spcBef>
              <a:spcPct val="0"/>
            </a:spcBef>
            <a:spcAft>
              <a:spcPct val="35000"/>
            </a:spcAft>
            <a:buNone/>
          </a:pPr>
          <a:r>
            <a:rPr lang="en-US" sz="1800" b="0" kern="1200" noProof="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Can we predict how powerful will the next volcano eruption be?</a:t>
          </a:r>
          <a:endParaRPr lang="he-IL" sz="1800" b="0" kern="1200" noProof="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dsp:txBody>
      <dsp:txXfrm>
        <a:off x="648001" y="251996"/>
        <a:ext cx="6674847" cy="1071278"/>
      </dsp:txXfrm>
    </dsp:sp>
    <dsp:sp modelId="{EA904451-CA9C-48CF-A3F7-6C4003934218}">
      <dsp:nvSpPr>
        <dsp:cNvPr id="0" name=""/>
        <dsp:cNvSpPr/>
      </dsp:nvSpPr>
      <dsp:spPr>
        <a:xfrm>
          <a:off x="0" y="2261007"/>
          <a:ext cx="7726680" cy="1451890"/>
        </a:xfrm>
        <a:prstGeom prst="rect">
          <a:avLst/>
        </a:prstGeom>
        <a:noFill/>
        <a:ln w="9525" cap="flat" cmpd="sng" algn="ctr">
          <a:solidFill>
            <a:srgbClr val="C00000"/>
          </a:solidFill>
          <a:prstDash val="solid"/>
        </a:ln>
        <a:effectLst>
          <a:glow rad="1841500">
            <a:schemeClr val="accent1">
              <a:alpha val="19000"/>
            </a:schemeClr>
          </a:glow>
          <a:outerShdw blurRad="50800" dist="50800" dir="5400000" algn="ctr" rotWithShape="0">
            <a:srgbClr val="000000">
              <a:alpha val="28000"/>
            </a:srgbClr>
          </a:outerShdw>
        </a:effectLst>
        <a:scene3d>
          <a:camera prst="isometricOffAxis2Left" zoom="95000">
            <a:rot lat="600000" lon="1200000" rev="0"/>
          </a:camera>
          <a:lightRig rig="flat" dir="t"/>
        </a:scene3d>
        <a:sp3d z="-60000" extrusionH="63500" prstMaterial="matte"/>
      </dsp:spPr>
      <dsp:style>
        <a:lnRef idx="1">
          <a:scrgbClr r="0" g="0" b="0"/>
        </a:lnRef>
        <a:fillRef idx="1">
          <a:scrgbClr r="0" g="0" b="0"/>
        </a:fillRef>
        <a:effectRef idx="0">
          <a:scrgbClr r="0" g="0" b="0"/>
        </a:effectRef>
        <a:fontRef idx="minor"/>
      </dsp:style>
      <dsp:txBody>
        <a:bodyPr spcFirstLastPara="0" vert="horz" wrap="square" lIns="599676" tIns="853948" rIns="599676" bIns="113792" numCol="1" spcCol="1270" rtlCol="1" anchor="t" anchorCtr="0">
          <a:noAutofit/>
        </a:bodyPr>
        <a:lstStyle/>
        <a:p>
          <a:pPr marL="171450" lvl="1" indent="-171450" algn="r" defTabSz="711200" rtl="1">
            <a:lnSpc>
              <a:spcPct val="90000"/>
            </a:lnSpc>
            <a:spcBef>
              <a:spcPct val="0"/>
            </a:spcBef>
            <a:spcAft>
              <a:spcPct val="15000"/>
            </a:spcAft>
            <a:buNone/>
          </a:pPr>
          <a:endParaRPr lang="he-IL" sz="1600" kern="1200" noProof="0" dirty="0">
            <a:latin typeface="Tahoma" panose="020B0604030504040204" pitchFamily="34" charset="0"/>
            <a:ea typeface="Tahoma" panose="020B0604030504040204" pitchFamily="34" charset="0"/>
            <a:cs typeface="Tahoma" panose="020B0604030504040204" pitchFamily="34" charset="0"/>
          </a:endParaRPr>
        </a:p>
        <a:p>
          <a:pPr marL="171450" lvl="1" indent="-171450" algn="r" defTabSz="711200" rtl="1">
            <a:lnSpc>
              <a:spcPct val="90000"/>
            </a:lnSpc>
            <a:spcBef>
              <a:spcPct val="0"/>
            </a:spcBef>
            <a:spcAft>
              <a:spcPct val="15000"/>
            </a:spcAft>
            <a:buNone/>
          </a:pPr>
          <a:endParaRPr lang="he-IL" sz="1600" kern="1200" noProof="0" dirty="0">
            <a:latin typeface="Tahoma" panose="020B0604030504040204" pitchFamily="34" charset="0"/>
            <a:ea typeface="Tahoma" panose="020B0604030504040204" pitchFamily="34" charset="0"/>
            <a:cs typeface="Tahoma" panose="020B0604030504040204" pitchFamily="34" charset="0"/>
          </a:endParaRPr>
        </a:p>
      </dsp:txBody>
      <dsp:txXfrm>
        <a:off x="0" y="2261007"/>
        <a:ext cx="7726680" cy="1451890"/>
      </dsp:txXfrm>
    </dsp:sp>
    <dsp:sp modelId="{388E0281-7FCC-4892-BD85-59C45354E9DA}">
      <dsp:nvSpPr>
        <dsp:cNvPr id="0" name=""/>
        <dsp:cNvSpPr/>
      </dsp:nvSpPr>
      <dsp:spPr>
        <a:xfrm>
          <a:off x="628828" y="2205179"/>
          <a:ext cx="6711517" cy="1000468"/>
        </a:xfrm>
        <a:prstGeom prst="rect">
          <a:avLst/>
        </a:prstGeom>
        <a:solidFill>
          <a:schemeClr val="accent1">
            <a:hueOff val="0"/>
            <a:satOff val="0"/>
            <a:lumOff val="0"/>
            <a:alphaOff val="0"/>
          </a:schemeClr>
        </a:solidFill>
        <a:ln>
          <a:noFill/>
        </a:ln>
        <a:effectLst/>
        <a:scene3d>
          <a:camera prst="isometricOffAxis2Left" zoom="95000">
            <a:rot lat="6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4435" tIns="0" rIns="204435" bIns="0" numCol="1" spcCol="1270" rtlCol="1" anchor="ctr" anchorCtr="0">
          <a:noAutofit/>
        </a:bodyPr>
        <a:lstStyle/>
        <a:p>
          <a:pPr marL="0" lvl="0" indent="0" algn="ctr" defTabSz="800100" rtl="1">
            <a:lnSpc>
              <a:spcPct val="90000"/>
            </a:lnSpc>
            <a:spcBef>
              <a:spcPct val="0"/>
            </a:spcBef>
            <a:spcAft>
              <a:spcPct val="35000"/>
            </a:spcAft>
            <a:buNone/>
          </a:pPr>
          <a:r>
            <a:rPr lang="en-US" sz="1800" b="0" kern="1200" noProof="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 What pattern can we observe and what conclusions can we learn from them? </a:t>
          </a:r>
          <a:endParaRPr lang="he-IL" sz="1800" b="1" kern="1200" noProof="0" dirty="0">
            <a:latin typeface="Tahoma" panose="020B0604030504040204" pitchFamily="34" charset="0"/>
            <a:ea typeface="Tahoma" panose="020B0604030504040204" pitchFamily="34" charset="0"/>
            <a:cs typeface="Tahoma" panose="020B0604030504040204" pitchFamily="34" charset="0"/>
          </a:endParaRPr>
        </a:p>
      </dsp:txBody>
      <dsp:txXfrm>
        <a:off x="628828" y="2205179"/>
        <a:ext cx="6711517" cy="10004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B6325-84F2-4F38-B8BC-DFFAFF235530}">
      <dsp:nvSpPr>
        <dsp:cNvPr id="0" name=""/>
        <dsp:cNvSpPr/>
      </dsp:nvSpPr>
      <dsp:spPr>
        <a:xfrm>
          <a:off x="0" y="304052"/>
          <a:ext cx="7810500" cy="4520486"/>
        </a:xfrm>
        <a:prstGeom prst="rect">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9F298319-C42B-4CDF-8C74-49D71AFB8C2C}">
      <dsp:nvSpPr>
        <dsp:cNvPr id="0" name=""/>
        <dsp:cNvSpPr/>
      </dsp:nvSpPr>
      <dsp:spPr>
        <a:xfrm>
          <a:off x="419212" y="0"/>
          <a:ext cx="5467350" cy="635698"/>
        </a:xfrm>
        <a:prstGeom prst="roundRect">
          <a:avLst/>
        </a:prstGeom>
        <a:gradFill rotWithShape="0">
          <a:gsLst>
            <a:gs pos="0">
              <a:schemeClr val="lt1">
                <a:hueOff val="0"/>
                <a:satOff val="0"/>
                <a:lumOff val="0"/>
                <a:alphaOff val="0"/>
                <a:tint val="60000"/>
                <a:satMod val="160000"/>
              </a:schemeClr>
            </a:gs>
            <a:gs pos="46000">
              <a:schemeClr val="lt1">
                <a:hueOff val="0"/>
                <a:satOff val="0"/>
                <a:lumOff val="0"/>
                <a:alphaOff val="0"/>
                <a:tint val="86000"/>
                <a:satMod val="160000"/>
              </a:schemeClr>
            </a:gs>
            <a:gs pos="100000">
              <a:schemeClr val="accent1">
                <a:lumMod val="60000"/>
                <a:lumOff val="40000"/>
              </a:schemeClr>
            </a:gs>
          </a:gsLst>
          <a:path path="circle">
            <a:fillToRect l="110000" t="250000" r="110000" b="40000"/>
          </a:path>
        </a:gradFill>
        <a:ln>
          <a:noFill/>
        </a:ln>
        <a:effectLst>
          <a:outerShdw blurRad="50800" dist="38100" dir="14700000" algn="t"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6653" tIns="0" rIns="206653" bIns="0" numCol="1" spcCol="1270" rtlCol="1" anchor="ctr" anchorCtr="0">
          <a:noAutofit/>
        </a:bodyPr>
        <a:lstStyle/>
        <a:p>
          <a:pPr marL="0" lvl="0" indent="0" algn="ctr" defTabSz="800100" rtl="1">
            <a:lnSpc>
              <a:spcPct val="90000"/>
            </a:lnSpc>
            <a:spcBef>
              <a:spcPct val="0"/>
            </a:spcBef>
            <a:spcAft>
              <a:spcPct val="35000"/>
            </a:spcAft>
            <a:buNone/>
          </a:pPr>
          <a:r>
            <a:rPr lang="en-US" sz="1800" b="1" kern="1200" noProof="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Crawling</a:t>
          </a:r>
          <a:endParaRPr lang="he-IL" sz="1800" b="1" kern="1200" noProof="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dsp:txBody>
      <dsp:txXfrm>
        <a:off x="450244" y="31032"/>
        <a:ext cx="5405286" cy="5736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4E323-A92F-480A-8827-44A2781C84B5}">
      <dsp:nvSpPr>
        <dsp:cNvPr id="0" name=""/>
        <dsp:cNvSpPr/>
      </dsp:nvSpPr>
      <dsp:spPr>
        <a:xfrm>
          <a:off x="0" y="987"/>
          <a:ext cx="8229600" cy="0"/>
        </a:xfrm>
        <a:prstGeom prst="line">
          <a:avLst/>
        </a:prstGeom>
        <a:solidFill>
          <a:scrgbClr r="0" g="0" b="0"/>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19EE278C-60D7-4377-87C6-37C9E6EDC37E}">
      <dsp:nvSpPr>
        <dsp:cNvPr id="0" name=""/>
        <dsp:cNvSpPr/>
      </dsp:nvSpPr>
      <dsp:spPr>
        <a:xfrm>
          <a:off x="0" y="987"/>
          <a:ext cx="1859280" cy="1094711"/>
        </a:xfrm>
        <a:prstGeom prst="rect">
          <a:avLst/>
        </a:prstGeom>
        <a:noFill/>
        <a:ln>
          <a:noFill/>
        </a:ln>
        <a:effectLst>
          <a:glow rad="1219200">
            <a:schemeClr val="tx1">
              <a:alpha val="40000"/>
            </a:schemeClr>
          </a:glow>
          <a:outerShdw blurRad="50800" dist="38100" dir="6120000" algn="ctr" rotWithShape="0">
            <a:srgbClr val="000000">
              <a:alpha val="31000"/>
            </a:srgbClr>
          </a:outerShdw>
          <a:reflection endPos="0" dir="5400000" sy="-100000" algn="bl" rotWithShape="0"/>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rtlCol="1" anchor="ctr" anchorCtr="1">
          <a:noAutofit/>
        </a:bodyPr>
        <a:lstStyle/>
        <a:p>
          <a:pPr marL="0" lvl="0" indent="0" algn="ctr" defTabSz="666750" rtl="1">
            <a:lnSpc>
              <a:spcPct val="90000"/>
            </a:lnSpc>
            <a:spcBef>
              <a:spcPct val="0"/>
            </a:spcBef>
            <a:spcAft>
              <a:spcPct val="35000"/>
            </a:spcAft>
            <a:buNone/>
          </a:pPr>
          <a:r>
            <a:rPr lang="en-US" sz="1500" b="1" i="1" kern="1200" noProof="0" dirty="0">
              <a:solidFill>
                <a:schemeClr val="accent1"/>
              </a:solidFill>
              <a:effectLst/>
              <a:latin typeface="Century Gothic" panose="020B0502020202020204" pitchFamily="34" charset="0"/>
              <a:ea typeface="Tahoma" panose="020B0604030504040204" pitchFamily="34" charset="0"/>
              <a:cs typeface="Tahoma" panose="020B0604030504040204" pitchFamily="34" charset="0"/>
            </a:rPr>
            <a:t>Website that was used for the acquisition process</a:t>
          </a:r>
          <a:endParaRPr lang="he-IL" sz="1500" b="1" i="1" kern="1200" noProof="0" dirty="0">
            <a:solidFill>
              <a:schemeClr val="accent1"/>
            </a:solidFill>
            <a:effectLst/>
            <a:latin typeface="Century Gothic" panose="020B0502020202020204" pitchFamily="34" charset="0"/>
            <a:ea typeface="Tahoma" panose="020B0604030504040204" pitchFamily="34" charset="0"/>
            <a:cs typeface="Tahoma" panose="020B0604030504040204" pitchFamily="34" charset="0"/>
          </a:endParaRPr>
        </a:p>
      </dsp:txBody>
      <dsp:txXfrm>
        <a:off x="0" y="987"/>
        <a:ext cx="1859280" cy="1094711"/>
      </dsp:txXfrm>
    </dsp:sp>
    <dsp:sp modelId="{3801638F-B653-4185-A109-71FDCFF5B3FD}">
      <dsp:nvSpPr>
        <dsp:cNvPr id="0" name=""/>
        <dsp:cNvSpPr/>
      </dsp:nvSpPr>
      <dsp:spPr>
        <a:xfrm>
          <a:off x="0" y="1095698"/>
          <a:ext cx="8229600" cy="0"/>
        </a:xfrm>
        <a:prstGeom prst="line">
          <a:avLst/>
        </a:prstGeom>
        <a:solidFill>
          <a:scrgbClr r="0" g="0" b="0"/>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04F9941F-0142-4ABA-85F5-61FE6A87DFE5}">
      <dsp:nvSpPr>
        <dsp:cNvPr id="0" name=""/>
        <dsp:cNvSpPr/>
      </dsp:nvSpPr>
      <dsp:spPr>
        <a:xfrm>
          <a:off x="0" y="1095698"/>
          <a:ext cx="1812072" cy="1094711"/>
        </a:xfrm>
        <a:prstGeom prst="rect">
          <a:avLst/>
        </a:prstGeom>
        <a:noFill/>
        <a:ln>
          <a:noFill/>
        </a:ln>
        <a:effectLst>
          <a:glow rad="1219200">
            <a:schemeClr val="tx1">
              <a:alpha val="40000"/>
            </a:schemeClr>
          </a:glow>
          <a:outerShdw blurRad="50800" dist="38100" dir="6120000" algn="ctr" rotWithShape="0">
            <a:srgbClr val="000000">
              <a:alpha val="31000"/>
            </a:srgbClr>
          </a:outerShdw>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rtlCol="1" anchor="ctr" anchorCtr="1">
          <a:noAutofit/>
        </a:bodyPr>
        <a:lstStyle/>
        <a:p>
          <a:pPr marL="0" lvl="0" indent="0" algn="ctr" defTabSz="666750" rtl="1">
            <a:lnSpc>
              <a:spcPct val="90000"/>
            </a:lnSpc>
            <a:spcBef>
              <a:spcPct val="0"/>
            </a:spcBef>
            <a:spcAft>
              <a:spcPct val="35000"/>
            </a:spcAft>
            <a:buNone/>
          </a:pPr>
          <a:r>
            <a:rPr lang="en-US" sz="1500" b="1" i="1" kern="1200" noProof="0" dirty="0">
              <a:solidFill>
                <a:schemeClr val="accent1"/>
              </a:solidFill>
              <a:effectLst/>
              <a:latin typeface="Century Gothic" panose="020B0502020202020204" pitchFamily="34" charset="0"/>
              <a:ea typeface="Tahoma" panose="020B0604030504040204" pitchFamily="34" charset="0"/>
              <a:cs typeface="Tahoma" panose="020B0604030504040204" pitchFamily="34" charset="0"/>
            </a:rPr>
            <a:t>Packages that were used for crawling</a:t>
          </a:r>
          <a:endParaRPr lang="he-IL" sz="1500" b="1" i="1" kern="1200" noProof="0" dirty="0">
            <a:solidFill>
              <a:schemeClr val="accent1"/>
            </a:solidFill>
            <a:effectLst/>
            <a:latin typeface="Century Gothic" panose="020B0502020202020204" pitchFamily="34" charset="0"/>
            <a:ea typeface="Tahoma" panose="020B0604030504040204" pitchFamily="34" charset="0"/>
            <a:cs typeface="Tahoma" panose="020B0604030504040204" pitchFamily="34" charset="0"/>
          </a:endParaRPr>
        </a:p>
      </dsp:txBody>
      <dsp:txXfrm>
        <a:off x="0" y="1095698"/>
        <a:ext cx="1812072" cy="1094711"/>
      </dsp:txXfrm>
    </dsp:sp>
    <dsp:sp modelId="{44CCA62C-4000-44A2-96E4-0C9EB138950A}">
      <dsp:nvSpPr>
        <dsp:cNvPr id="0" name=""/>
        <dsp:cNvSpPr/>
      </dsp:nvSpPr>
      <dsp:spPr>
        <a:xfrm>
          <a:off x="1817287" y="1230260"/>
          <a:ext cx="6296206" cy="299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rtlCol="1" anchor="t" anchorCtr="0">
          <a:noAutofit/>
        </a:bodyPr>
        <a:lstStyle/>
        <a:p>
          <a:pPr marL="0" lvl="0" indent="0" algn="l" defTabSz="622300" rtl="1">
            <a:lnSpc>
              <a:spcPct val="90000"/>
            </a:lnSpc>
            <a:spcBef>
              <a:spcPct val="0"/>
            </a:spcBef>
            <a:spcAft>
              <a:spcPct val="35000"/>
            </a:spcAft>
            <a:buNone/>
          </a:pPr>
          <a:r>
            <a:rPr lang="en-US" sz="1400" i="1" kern="1200"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rPr>
            <a:t>BeautifulSoup, Selenium, pandas, requests</a:t>
          </a:r>
          <a:endParaRPr lang="he-IL" sz="1400" i="1" kern="1200"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endParaRPr>
        </a:p>
      </dsp:txBody>
      <dsp:txXfrm>
        <a:off x="1817287" y="1230260"/>
        <a:ext cx="6296206" cy="299699"/>
      </dsp:txXfrm>
    </dsp:sp>
    <dsp:sp modelId="{F2E0E886-79CB-4FD3-99ED-8406BE6A3812}">
      <dsp:nvSpPr>
        <dsp:cNvPr id="0" name=""/>
        <dsp:cNvSpPr/>
      </dsp:nvSpPr>
      <dsp:spPr>
        <a:xfrm>
          <a:off x="1812072" y="1535696"/>
          <a:ext cx="641651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C3A1FB-9173-444A-845D-7AF18F8B0400}">
      <dsp:nvSpPr>
        <dsp:cNvPr id="0" name=""/>
        <dsp:cNvSpPr/>
      </dsp:nvSpPr>
      <dsp:spPr>
        <a:xfrm>
          <a:off x="1857771" y="326883"/>
          <a:ext cx="6296206" cy="299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rtlCol="1" anchor="t" anchorCtr="0">
          <a:noAutofit/>
        </a:bodyPr>
        <a:lstStyle/>
        <a:p>
          <a:pPr marL="0" lvl="0" indent="0" algn="l" defTabSz="622300" rtl="1">
            <a:lnSpc>
              <a:spcPct val="90000"/>
            </a:lnSpc>
            <a:spcBef>
              <a:spcPct val="0"/>
            </a:spcBef>
            <a:spcAft>
              <a:spcPct val="35000"/>
            </a:spcAft>
            <a:buNone/>
          </a:pPr>
          <a:r>
            <a:rPr lang="en-US" sz="1400" b="0" i="1" u="none" kern="1200"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hlinkClick xmlns:r="http://schemas.openxmlformats.org/officeDocument/2006/relationships" r:id="rId1">
                <a:extLst>
                  <a:ext uri="{A12FA001-AC4F-418D-AE19-62706E023703}">
                    <ahyp:hlinkClr xmlns:ahyp="http://schemas.microsoft.com/office/drawing/2018/hyperlinkcolor" val="tx"/>
                  </a:ext>
                </a:extLst>
              </a:hlinkClick>
            </a:rPr>
            <a:t>Smithsonian Institute - National Museum of Natural History</a:t>
          </a:r>
          <a:endParaRPr lang="he-IL" sz="1400" b="0" i="1" u="none" kern="1200"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endParaRPr>
        </a:p>
      </dsp:txBody>
      <dsp:txXfrm>
        <a:off x="1857771" y="326883"/>
        <a:ext cx="6296206" cy="299699"/>
      </dsp:txXfrm>
    </dsp:sp>
    <dsp:sp modelId="{E9F111B3-C845-4BD3-BEF7-3B3BA909FBFF}">
      <dsp:nvSpPr>
        <dsp:cNvPr id="0" name=""/>
        <dsp:cNvSpPr/>
      </dsp:nvSpPr>
      <dsp:spPr>
        <a:xfrm>
          <a:off x="1812072" y="1890131"/>
          <a:ext cx="641651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43BAA2-5D13-4965-8717-D7C366C60A10}">
      <dsp:nvSpPr>
        <dsp:cNvPr id="0" name=""/>
        <dsp:cNvSpPr/>
      </dsp:nvSpPr>
      <dsp:spPr>
        <a:xfrm>
          <a:off x="0" y="2160240"/>
          <a:ext cx="8229600" cy="0"/>
        </a:xfrm>
        <a:prstGeom prst="line">
          <a:avLst/>
        </a:prstGeom>
        <a:solidFill>
          <a:scrgbClr r="0" g="0" b="0"/>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3C5E81EF-8763-459D-B1F1-EB312E660FAF}">
      <dsp:nvSpPr>
        <dsp:cNvPr id="0" name=""/>
        <dsp:cNvSpPr/>
      </dsp:nvSpPr>
      <dsp:spPr>
        <a:xfrm>
          <a:off x="40488" y="3304290"/>
          <a:ext cx="1812072" cy="1094711"/>
        </a:xfrm>
        <a:prstGeom prst="rect">
          <a:avLst/>
        </a:prstGeom>
        <a:noFill/>
        <a:ln>
          <a:noFill/>
        </a:ln>
        <a:effectLst>
          <a:glow rad="1219200">
            <a:schemeClr val="tx1">
              <a:alpha val="40000"/>
            </a:schemeClr>
          </a:glow>
          <a:outerShdw blurRad="50800" dist="38100" dir="6120000" algn="ctr" rotWithShape="0">
            <a:srgbClr val="000000">
              <a:alpha val="31000"/>
            </a:srgbClr>
          </a:outerShdw>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rtlCol="1" anchor="ctr" anchorCtr="1">
          <a:noAutofit/>
        </a:bodyPr>
        <a:lstStyle/>
        <a:p>
          <a:pPr marL="0" lvl="0" indent="0" algn="ctr" defTabSz="666750" rtl="1">
            <a:lnSpc>
              <a:spcPct val="90000"/>
            </a:lnSpc>
            <a:spcBef>
              <a:spcPct val="0"/>
            </a:spcBef>
            <a:spcAft>
              <a:spcPct val="35000"/>
            </a:spcAft>
            <a:buNone/>
          </a:pPr>
          <a:r>
            <a:rPr lang="en-US" sz="1500" b="1" i="1" kern="1200" noProof="0" dirty="0">
              <a:solidFill>
                <a:schemeClr val="accent1"/>
              </a:solidFill>
              <a:latin typeface="Century Gothic" panose="020B0502020202020204" pitchFamily="34" charset="0"/>
              <a:ea typeface="Tahoma" panose="020B0604030504040204" pitchFamily="34" charset="0"/>
              <a:cs typeface="Tahoma" panose="020B0604030504040204" pitchFamily="34" charset="0"/>
            </a:rPr>
            <a:t>Amount of data that was collected (Raw data volume)</a:t>
          </a:r>
          <a:endParaRPr lang="he-IL" sz="1500" b="1" i="1" kern="1200" noProof="0" dirty="0">
            <a:solidFill>
              <a:schemeClr val="accent1"/>
            </a:solidFill>
            <a:latin typeface="Century Gothic" panose="020B0502020202020204" pitchFamily="34" charset="0"/>
            <a:ea typeface="Tahoma" panose="020B0604030504040204" pitchFamily="34" charset="0"/>
            <a:cs typeface="Tahoma" panose="020B0604030504040204" pitchFamily="34" charset="0"/>
          </a:endParaRPr>
        </a:p>
      </dsp:txBody>
      <dsp:txXfrm>
        <a:off x="40488" y="3304290"/>
        <a:ext cx="1812072" cy="1094711"/>
      </dsp:txXfrm>
    </dsp:sp>
    <dsp:sp modelId="{6D3900FE-34CA-4C94-8D2B-DEBC8F39CAF3}">
      <dsp:nvSpPr>
        <dsp:cNvPr id="0" name=""/>
        <dsp:cNvSpPr/>
      </dsp:nvSpPr>
      <dsp:spPr>
        <a:xfrm>
          <a:off x="1817287" y="3665293"/>
          <a:ext cx="6296206" cy="285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rtlCol="1" anchor="t" anchorCtr="0">
          <a:noAutofit/>
        </a:bodyPr>
        <a:lstStyle/>
        <a:p>
          <a:pPr marL="0" lvl="0" indent="0" algn="l" defTabSz="622300" rtl="1">
            <a:lnSpc>
              <a:spcPct val="90000"/>
            </a:lnSpc>
            <a:spcBef>
              <a:spcPct val="0"/>
            </a:spcBef>
            <a:spcAft>
              <a:spcPct val="35000"/>
            </a:spcAft>
            <a:buNone/>
          </a:pPr>
          <a:r>
            <a:rPr lang="en-US" sz="1400" i="1" kern="1200" noProof="0" dirty="0">
              <a:solidFill>
                <a:schemeClr val="accent1">
                  <a:lumMod val="60000"/>
                  <a:lumOff val="40000"/>
                </a:schemeClr>
              </a:solidFill>
              <a:latin typeface="Century Gothic" panose="020B0502020202020204" pitchFamily="34" charset="0"/>
              <a:ea typeface="Tahoma" panose="020B0604030504040204" pitchFamily="34" charset="0"/>
              <a:cs typeface="Tahoma" panose="020B0604030504040204" pitchFamily="34" charset="0"/>
            </a:rPr>
            <a:t>179,552 (before cleaning) ; 148,904 (after cleaning)</a:t>
          </a:r>
          <a:endParaRPr lang="he-IL" sz="1400" i="1" kern="1200" noProof="0" dirty="0">
            <a:solidFill>
              <a:schemeClr val="accent1">
                <a:lumMod val="60000"/>
                <a:lumOff val="40000"/>
              </a:schemeClr>
            </a:solidFill>
            <a:latin typeface="Century Gothic" panose="020B0502020202020204" pitchFamily="34" charset="0"/>
            <a:ea typeface="Tahoma" panose="020B0604030504040204" pitchFamily="34" charset="0"/>
            <a:cs typeface="Tahoma" panose="020B0604030504040204" pitchFamily="34" charset="0"/>
          </a:endParaRPr>
        </a:p>
      </dsp:txBody>
      <dsp:txXfrm>
        <a:off x="1817287" y="3665293"/>
        <a:ext cx="6296206" cy="285818"/>
      </dsp:txXfrm>
    </dsp:sp>
    <dsp:sp modelId="{809A2916-A8EF-4D3A-B72C-AB3B03C31A66}">
      <dsp:nvSpPr>
        <dsp:cNvPr id="0" name=""/>
        <dsp:cNvSpPr/>
      </dsp:nvSpPr>
      <dsp:spPr>
        <a:xfrm>
          <a:off x="1812072" y="3960441"/>
          <a:ext cx="641651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40E257-F3FB-4B1F-9804-C99E25554B70}">
      <dsp:nvSpPr>
        <dsp:cNvPr id="0" name=""/>
        <dsp:cNvSpPr/>
      </dsp:nvSpPr>
      <dsp:spPr>
        <a:xfrm>
          <a:off x="0" y="3285121"/>
          <a:ext cx="8229600" cy="0"/>
        </a:xfrm>
        <a:prstGeom prst="line">
          <a:avLst/>
        </a:prstGeom>
        <a:solidFill>
          <a:scrgbClr r="0" g="0" b="0"/>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C6E1F75A-17BD-49C7-8AA7-DE5C80790720}">
      <dsp:nvSpPr>
        <dsp:cNvPr id="0" name=""/>
        <dsp:cNvSpPr/>
      </dsp:nvSpPr>
      <dsp:spPr>
        <a:xfrm>
          <a:off x="0" y="3285121"/>
          <a:ext cx="1645920" cy="1094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120" tIns="198120" rIns="198120" bIns="198120" numCol="1" spcCol="1270" anchor="t" anchorCtr="0">
          <a:noAutofit/>
        </a:bodyPr>
        <a:lstStyle/>
        <a:p>
          <a:pPr marL="0" lvl="0" indent="0" algn="l" defTabSz="2311400">
            <a:lnSpc>
              <a:spcPct val="90000"/>
            </a:lnSpc>
            <a:spcBef>
              <a:spcPct val="0"/>
            </a:spcBef>
            <a:spcAft>
              <a:spcPct val="35000"/>
            </a:spcAft>
            <a:buNone/>
          </a:pPr>
          <a:endParaRPr lang="en-IL" sz="5200" kern="1200"/>
        </a:p>
      </dsp:txBody>
      <dsp:txXfrm>
        <a:off x="0" y="3285121"/>
        <a:ext cx="1645920" cy="1094711"/>
      </dsp:txXfrm>
    </dsp:sp>
    <dsp:sp modelId="{2AB6682A-27EE-4AF1-BBC4-3EFF65D49EDC}">
      <dsp:nvSpPr>
        <dsp:cNvPr id="0" name=""/>
        <dsp:cNvSpPr/>
      </dsp:nvSpPr>
      <dsp:spPr>
        <a:xfrm>
          <a:off x="0" y="4379833"/>
          <a:ext cx="8229600" cy="0"/>
        </a:xfrm>
        <a:prstGeom prst="line">
          <a:avLst/>
        </a:prstGeom>
        <a:solidFill>
          <a:scrgbClr r="0" g="0" b="0"/>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A464878A-D736-4F84-BCB5-897B43F94827}">
      <dsp:nvSpPr>
        <dsp:cNvPr id="0" name=""/>
        <dsp:cNvSpPr/>
      </dsp:nvSpPr>
      <dsp:spPr>
        <a:xfrm>
          <a:off x="1817276" y="1585615"/>
          <a:ext cx="5754383" cy="299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rtlCol="1" anchor="t" anchorCtr="0">
          <a:noAutofit/>
        </a:bodyPr>
        <a:lstStyle/>
        <a:p>
          <a:pPr marL="0" lvl="0" indent="0" algn="l" defTabSz="622300" rtl="1">
            <a:lnSpc>
              <a:spcPct val="90000"/>
            </a:lnSpc>
            <a:spcBef>
              <a:spcPct val="0"/>
            </a:spcBef>
            <a:spcAft>
              <a:spcPct val="35000"/>
            </a:spcAft>
            <a:buNone/>
          </a:pPr>
          <a:r>
            <a:rPr lang="en-US" sz="1400" b="0" i="1" kern="1200"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rPr>
            <a:t>Minor packages: os, re, sys, time, warnings</a:t>
          </a:r>
          <a:endParaRPr lang="he-IL" sz="1400" b="0" i="1" kern="1200" noProof="0" dirty="0">
            <a:solidFill>
              <a:schemeClr val="accent1">
                <a:lumMod val="60000"/>
                <a:lumOff val="40000"/>
              </a:schemeClr>
            </a:solidFill>
            <a:effectLst/>
            <a:latin typeface="Century Gothic" panose="020B0502020202020204" pitchFamily="34" charset="0"/>
            <a:ea typeface="Tahoma" panose="020B0604030504040204" pitchFamily="34" charset="0"/>
            <a:cs typeface="Tahoma" panose="020B0604030504040204" pitchFamily="34" charset="0"/>
          </a:endParaRPr>
        </a:p>
      </dsp:txBody>
      <dsp:txXfrm>
        <a:off x="1817276" y="1585615"/>
        <a:ext cx="5754383" cy="2996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380E5D-C443-4839-B24F-37A06FF30EF8}">
      <dsp:nvSpPr>
        <dsp:cNvPr id="0" name=""/>
        <dsp:cNvSpPr/>
      </dsp:nvSpPr>
      <dsp:spPr>
        <a:xfrm>
          <a:off x="3414833" y="0"/>
          <a:ext cx="4938094" cy="2504912"/>
        </a:xfrm>
        <a:prstGeom prst="rightArrow">
          <a:avLst>
            <a:gd name="adj1" fmla="val 75000"/>
            <a:gd name="adj2" fmla="val 50000"/>
          </a:avLst>
        </a:prstGeom>
        <a:solidFill>
          <a:schemeClr val="accent6">
            <a:lumMod val="20000"/>
            <a:lumOff val="80000"/>
            <a:alpha val="90000"/>
          </a:schemeClr>
        </a:solidFill>
        <a:ln w="25400" cap="flat" cmpd="sng" algn="ctr">
          <a:solidFill>
            <a:schemeClr val="accent1">
              <a:alpha val="90000"/>
              <a:tint val="40000"/>
              <a:hueOff val="0"/>
              <a:satOff val="0"/>
              <a:lumOff val="0"/>
              <a:alphaOff val="0"/>
            </a:schemeClr>
          </a:solidFill>
          <a:prstDash val="solid"/>
        </a:ln>
        <a:effectLst>
          <a:innerShdw blurRad="63500" dist="50800" dir="16200000">
            <a:prstClr val="black">
              <a:alpha val="50000"/>
            </a:prstClr>
          </a:innerShdw>
        </a:effectLst>
      </dsp:spPr>
      <dsp:style>
        <a:lnRef idx="2">
          <a:scrgbClr r="0" g="0" b="0"/>
        </a:lnRef>
        <a:fillRef idx="1">
          <a:scrgbClr r="0" g="0" b="0"/>
        </a:fillRef>
        <a:effectRef idx="0">
          <a:scrgbClr r="0" g="0" b="0"/>
        </a:effectRef>
        <a:fontRef idx="minor"/>
      </dsp:style>
    </dsp:sp>
    <dsp:sp modelId="{664D0319-6775-45EF-ACEA-2547D5BDF1D7}">
      <dsp:nvSpPr>
        <dsp:cNvPr id="0" name=""/>
        <dsp:cNvSpPr/>
      </dsp:nvSpPr>
      <dsp:spPr>
        <a:xfrm>
          <a:off x="4357" y="642"/>
          <a:ext cx="3406118" cy="2504912"/>
        </a:xfrm>
        <a:prstGeom prst="roundRect">
          <a:avLst/>
        </a:prstGeom>
        <a:gradFill rotWithShape="0">
          <a:gsLst>
            <a:gs pos="0">
              <a:schemeClr val="accent2">
                <a:lumMod val="20000"/>
                <a:lumOff val="80000"/>
              </a:schemeClr>
            </a:gs>
            <a:gs pos="74000">
              <a:schemeClr val="accent2">
                <a:lumMod val="60000"/>
                <a:lumOff val="40000"/>
              </a:schemeClr>
            </a:gs>
            <a:gs pos="100000">
              <a:schemeClr val="accent2">
                <a:lumMod val="60000"/>
                <a:lumOff val="40000"/>
              </a:schemeClr>
            </a:gs>
          </a:gsLst>
          <a:path path="circle">
            <a:fillToRect l="100000" t="100000"/>
          </a:path>
        </a:gradFill>
        <a:ln w="25400" cap="flat" cmpd="sng" algn="ctr">
          <a:noFill/>
          <a:prstDash val="solid"/>
        </a:ln>
        <a:effectLst>
          <a:innerShdw blurRad="63500" dist="50800" dir="8100000">
            <a:prstClr val="black">
              <a:alpha val="50000"/>
            </a:prst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rtlCol="1" anchor="ctr" anchorCtr="0">
          <a:noAutofit/>
        </a:bodyPr>
        <a:lstStyle/>
        <a:p>
          <a:pPr marL="0" lvl="0" indent="0" algn="ctr" defTabSz="533400" rtl="0">
            <a:lnSpc>
              <a:spcPct val="90000"/>
            </a:lnSpc>
            <a:spcBef>
              <a:spcPct val="0"/>
            </a:spcBef>
            <a:spcAft>
              <a:spcPct val="35000"/>
            </a:spcAft>
            <a:buNone/>
          </a:pPr>
          <a:endParaRPr lang="he-IL" sz="1200" b="1" kern="1200" noProof="0" dirty="0">
            <a:solidFill>
              <a:schemeClr val="bg2"/>
            </a:solidFill>
            <a:latin typeface="Tahoma" panose="020B0604030504040204" pitchFamily="34" charset="0"/>
            <a:ea typeface="Tahoma" panose="020B0604030504040204" pitchFamily="34" charset="0"/>
            <a:cs typeface="Tahoma" panose="020B0604030504040204" pitchFamily="34" charset="0"/>
          </a:endParaRPr>
        </a:p>
      </dsp:txBody>
      <dsp:txXfrm>
        <a:off x="126637" y="122922"/>
        <a:ext cx="3161558" cy="2260352"/>
      </dsp:txXfrm>
    </dsp:sp>
    <dsp:sp modelId="{9AE4ABE4-9D26-4D30-99FB-9E2A43B6FAC1}">
      <dsp:nvSpPr>
        <dsp:cNvPr id="0" name=""/>
        <dsp:cNvSpPr/>
      </dsp:nvSpPr>
      <dsp:spPr>
        <a:xfrm>
          <a:off x="3488521" y="2780531"/>
          <a:ext cx="4860884" cy="2455941"/>
        </a:xfrm>
        <a:prstGeom prst="rightArrow">
          <a:avLst>
            <a:gd name="adj1" fmla="val 75000"/>
            <a:gd name="adj2" fmla="val 50000"/>
          </a:avLst>
        </a:prstGeom>
        <a:solidFill>
          <a:schemeClr val="accent6">
            <a:lumMod val="20000"/>
            <a:lumOff val="80000"/>
            <a:alpha val="90000"/>
          </a:schemeClr>
        </a:solidFill>
        <a:ln w="25400" cap="flat" cmpd="sng" algn="ctr">
          <a:solidFill>
            <a:schemeClr val="accent1">
              <a:alpha val="90000"/>
              <a:tint val="40000"/>
              <a:hueOff val="0"/>
              <a:satOff val="0"/>
              <a:lumOff val="0"/>
              <a:alphaOff val="0"/>
            </a:schemeClr>
          </a:solidFill>
          <a:prstDash val="solid"/>
        </a:ln>
        <a:effectLst>
          <a:innerShdw blurRad="63500" dist="50800" dir="16200000">
            <a:prstClr val="black">
              <a:alpha val="50000"/>
            </a:prstClr>
          </a:innerShdw>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t" anchorCtr="0">
          <a:noAutofit/>
        </a:bodyPr>
        <a:lstStyle/>
        <a:p>
          <a:pPr marL="57150" lvl="1" indent="-57150" algn="r" defTabSz="488950" rtl="1">
            <a:lnSpc>
              <a:spcPct val="90000"/>
            </a:lnSpc>
            <a:spcBef>
              <a:spcPct val="0"/>
            </a:spcBef>
            <a:spcAft>
              <a:spcPct val="15000"/>
            </a:spcAft>
            <a:buChar char="•"/>
          </a:pPr>
          <a:endParaRPr lang="he-IL" sz="1100" kern="12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57150" lvl="1" indent="-57150" algn="r" defTabSz="488950" rtl="1">
            <a:lnSpc>
              <a:spcPct val="90000"/>
            </a:lnSpc>
            <a:spcBef>
              <a:spcPct val="0"/>
            </a:spcBef>
            <a:spcAft>
              <a:spcPct val="15000"/>
            </a:spcAft>
            <a:buChar char="•"/>
          </a:pPr>
          <a:endParaRPr lang="he-IL" sz="1100" kern="12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57150" lvl="1" indent="-57150" algn="r" defTabSz="488950" rtl="1">
            <a:lnSpc>
              <a:spcPct val="90000"/>
            </a:lnSpc>
            <a:spcBef>
              <a:spcPct val="0"/>
            </a:spcBef>
            <a:spcAft>
              <a:spcPct val="15000"/>
            </a:spcAft>
            <a:buChar char="•"/>
          </a:pPr>
          <a:endParaRPr lang="en-US" sz="1100" kern="12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114300" lvl="2" indent="-57150" algn="r" defTabSz="488950" rtl="1">
            <a:lnSpc>
              <a:spcPct val="90000"/>
            </a:lnSpc>
            <a:spcBef>
              <a:spcPct val="0"/>
            </a:spcBef>
            <a:spcAft>
              <a:spcPct val="15000"/>
            </a:spcAft>
            <a:buChar char="•"/>
          </a:pPr>
          <a:endParaRPr lang="en-US" sz="1100" kern="12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dsp:txBody>
      <dsp:txXfrm>
        <a:off x="3488521" y="3087524"/>
        <a:ext cx="3939906" cy="1841955"/>
      </dsp:txXfrm>
    </dsp:sp>
    <dsp:sp modelId="{E37D2B95-DD6C-47B0-967E-E7E5931B4FD9}">
      <dsp:nvSpPr>
        <dsp:cNvPr id="0" name=""/>
        <dsp:cNvSpPr/>
      </dsp:nvSpPr>
      <dsp:spPr>
        <a:xfrm>
          <a:off x="3521" y="2756046"/>
          <a:ext cx="3484999" cy="2504912"/>
        </a:xfrm>
        <a:prstGeom prst="roundRect">
          <a:avLst/>
        </a:prstGeom>
        <a:gradFill rotWithShape="0">
          <a:gsLst>
            <a:gs pos="0">
              <a:schemeClr val="accent2">
                <a:lumMod val="20000"/>
                <a:lumOff val="80000"/>
              </a:schemeClr>
            </a:gs>
            <a:gs pos="74000">
              <a:schemeClr val="accent2">
                <a:lumMod val="60000"/>
                <a:lumOff val="40000"/>
              </a:schemeClr>
            </a:gs>
            <a:gs pos="100000">
              <a:schemeClr val="accent2">
                <a:lumMod val="60000"/>
                <a:lumOff val="40000"/>
              </a:schemeClr>
            </a:gs>
          </a:gsLst>
          <a:path path="circle">
            <a:fillToRect l="100000" t="100000"/>
          </a:path>
        </a:gradFill>
        <a:ln w="25400" cap="flat" cmpd="sng" algn="ctr">
          <a:noFill/>
          <a:prstDash val="solid"/>
        </a:ln>
        <a:effectLst>
          <a:innerShdw blurRad="63500" dist="50800" dir="8100000">
            <a:prstClr val="black">
              <a:alpha val="50000"/>
            </a:prst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rtlCol="1" anchor="ctr" anchorCtr="0">
          <a:noAutofit/>
        </a:bodyPr>
        <a:lstStyle/>
        <a:p>
          <a:pPr marL="0" lvl="0" indent="0" algn="ctr" defTabSz="488950" rtl="0">
            <a:lnSpc>
              <a:spcPct val="90000"/>
            </a:lnSpc>
            <a:spcBef>
              <a:spcPct val="0"/>
            </a:spcBef>
            <a:spcAft>
              <a:spcPct val="35000"/>
            </a:spcAft>
            <a:buNone/>
          </a:pPr>
          <a:endParaRPr lang="he-IL" sz="1100" b="1" kern="1200" noProof="0" dirty="0">
            <a:solidFill>
              <a:schemeClr val="bg2"/>
            </a:solidFill>
            <a:latin typeface="Tahoma" panose="020B0604030504040204" pitchFamily="34" charset="0"/>
            <a:ea typeface="Tahoma" panose="020B0604030504040204" pitchFamily="34" charset="0"/>
            <a:cs typeface="Tahoma" panose="020B0604030504040204" pitchFamily="34" charset="0"/>
          </a:endParaRPr>
        </a:p>
      </dsp:txBody>
      <dsp:txXfrm>
        <a:off x="125801" y="2878326"/>
        <a:ext cx="3240439" cy="22603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74599-1400-46F7-A873-63870BCA2320}">
      <dsp:nvSpPr>
        <dsp:cNvPr id="0" name=""/>
        <dsp:cNvSpPr/>
      </dsp:nvSpPr>
      <dsp:spPr>
        <a:xfrm>
          <a:off x="0" y="0"/>
          <a:ext cx="7560840" cy="4536504"/>
        </a:xfrm>
        <a:prstGeom prst="roundRect">
          <a:avLst>
            <a:gd name="adj" fmla="val 10000"/>
          </a:avLst>
        </a:prstGeom>
        <a:solidFill>
          <a:schemeClr val="accent2">
            <a:alpha val="75000"/>
          </a:schemeClr>
        </a:solidFill>
        <a:ln w="25400" cap="flat" cmpd="sng" algn="ctr">
          <a:noFill/>
          <a:prstDash val="solid"/>
        </a:ln>
        <a:effectLst>
          <a:outerShdw blurRad="50800" dist="635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rtlCol="1" anchor="ctr" anchorCtr="0">
          <a:noAutofit/>
        </a:bodyPr>
        <a:lstStyle/>
        <a:p>
          <a:pPr marL="0" lvl="0" indent="0" algn="ctr" defTabSz="800100" rtl="1">
            <a:lnSpc>
              <a:spcPct val="90000"/>
            </a:lnSpc>
            <a:spcBef>
              <a:spcPct val="0"/>
            </a:spcBef>
            <a:spcAft>
              <a:spcPct val="35000"/>
            </a:spcAft>
            <a:buNone/>
          </a:pPr>
          <a:endParaRPr lang="he-IL" sz="1800" b="1" kern="1200" noProof="0" dirty="0">
            <a:solidFill>
              <a:schemeClr val="bg2"/>
            </a:solidFill>
            <a:latin typeface="Tahoma" panose="020B0604030504040204" pitchFamily="34" charset="0"/>
            <a:ea typeface="Tahoma" panose="020B0604030504040204" pitchFamily="34" charset="0"/>
            <a:cs typeface="Tahoma" panose="020B0604030504040204" pitchFamily="34" charset="0"/>
          </a:endParaRPr>
        </a:p>
      </dsp:txBody>
      <dsp:txXfrm>
        <a:off x="0" y="1814601"/>
        <a:ext cx="7560840" cy="1814601"/>
      </dsp:txXfrm>
    </dsp:sp>
    <dsp:sp modelId="{38912F0F-044F-4307-8E27-ED059E77590B}">
      <dsp:nvSpPr>
        <dsp:cNvPr id="0" name=""/>
        <dsp:cNvSpPr/>
      </dsp:nvSpPr>
      <dsp:spPr>
        <a:xfrm>
          <a:off x="3025092" y="272190"/>
          <a:ext cx="1510655" cy="1510655"/>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DEB90660-F74C-497E-A1CA-BD9063CA4F21}">
      <dsp:nvSpPr>
        <dsp:cNvPr id="0" name=""/>
        <dsp:cNvSpPr/>
      </dsp:nvSpPr>
      <dsp:spPr>
        <a:xfrm>
          <a:off x="302433" y="3629203"/>
          <a:ext cx="6955972" cy="680475"/>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3A1F5-E28F-4A07-BC26-C1442EA80548}">
      <dsp:nvSpPr>
        <dsp:cNvPr id="0" name=""/>
        <dsp:cNvSpPr/>
      </dsp:nvSpPr>
      <dsp:spPr>
        <a:xfrm>
          <a:off x="1827846" y="1033650"/>
          <a:ext cx="7174360" cy="4293620"/>
        </a:xfrm>
        <a:prstGeom prst="rect">
          <a:avLst/>
        </a:prstGeom>
        <a:no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548640" rIns="113792" bIns="113792" numCol="1" spcCol="1270" rtlCol="1" anchor="ctr" anchorCtr="0">
          <a:noAutofit/>
        </a:bodyPr>
        <a:lstStyle/>
        <a:p>
          <a:pPr marL="0" lvl="0" indent="0" algn="ctr" defTabSz="711200" rtl="1">
            <a:lnSpc>
              <a:spcPct val="90000"/>
            </a:lnSpc>
            <a:spcBef>
              <a:spcPct val="0"/>
            </a:spcBef>
            <a:spcAft>
              <a:spcPct val="35000"/>
            </a:spcAft>
            <a:buNone/>
          </a:pPr>
          <a:endParaRPr lang="he-IL" sz="1600" kern="1200" noProof="0" dirty="0">
            <a:latin typeface="Tahoma" panose="020B0604030504040204" pitchFamily="34" charset="0"/>
            <a:ea typeface="Tahoma" panose="020B0604030504040204" pitchFamily="34" charset="0"/>
            <a:cs typeface="Tahoma" panose="020B0604030504040204" pitchFamily="34" charset="0"/>
          </a:endParaRPr>
        </a:p>
      </dsp:txBody>
      <dsp:txXfrm>
        <a:off x="2975743" y="1033650"/>
        <a:ext cx="6026462" cy="4293620"/>
      </dsp:txXfrm>
    </dsp:sp>
    <dsp:sp modelId="{10D460E0-BBD2-4F50-B01F-ECAFA09C3007}">
      <dsp:nvSpPr>
        <dsp:cNvPr id="0" name=""/>
        <dsp:cNvSpPr/>
      </dsp:nvSpPr>
      <dsp:spPr>
        <a:xfrm>
          <a:off x="624574" y="18508"/>
          <a:ext cx="1930767" cy="1854787"/>
        </a:xfrm>
        <a:prstGeom prst="ellipse">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rtlCol="1" anchor="ctr" anchorCtr="0">
          <a:noAutofit/>
        </a:bodyPr>
        <a:lstStyle/>
        <a:p>
          <a:pPr marL="0" lvl="0" indent="0" algn="ctr" defTabSz="800100" rtl="1">
            <a:lnSpc>
              <a:spcPct val="90000"/>
            </a:lnSpc>
            <a:spcBef>
              <a:spcPct val="0"/>
            </a:spcBef>
            <a:spcAft>
              <a:spcPct val="35000"/>
            </a:spcAft>
            <a:buNone/>
          </a:pPr>
          <a:r>
            <a:rPr lang="en-US" sz="1800" b="1" kern="1200" noProof="0" dirty="0">
              <a:solidFill>
                <a:schemeClr val="bg2"/>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Conclusions</a:t>
          </a:r>
          <a:endParaRPr lang="he-IL" sz="1800" b="1" kern="1200" noProof="0" dirty="0">
            <a:solidFill>
              <a:schemeClr val="bg2"/>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dsp:txBody>
      <dsp:txXfrm>
        <a:off x="907328" y="290135"/>
        <a:ext cx="1365259" cy="131153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2" minVer="12.0">
  <dgm:title val="Simple 1"/>
  <dgm:desc val="Simple 1"/>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9" minVer="12.0">
  <dgm:title val="Simple 1"/>
  <dgm:desc val="Simple 1"/>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9" minVer="12.0">
  <dgm:title val="Simple 1"/>
  <dgm:desc val="Simple 1"/>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9" minVer="12.0">
  <dgm:title val="Simple 1"/>
  <dgm:desc val="Simple 1"/>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643DAE18-FF53-43C8-B129-B2254E0CD35F}"/>
              </a:ext>
            </a:extLst>
          </p:cNvPr>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a:extLst>
              <a:ext uri="{FF2B5EF4-FFF2-40B4-BE49-F238E27FC236}">
                <a16:creationId xmlns:a16="http://schemas.microsoft.com/office/drawing/2014/main" id="{A84C594C-BB62-4D1A-AA15-460CAB02688B}"/>
              </a:ext>
            </a:extLst>
          </p:cNvPr>
          <p:cNvSpPr>
            <a:spLocks noGrp="1"/>
          </p:cNvSpPr>
          <p:nvPr>
            <p:ph type="dt" sz="quarter" idx="1"/>
          </p:nvPr>
        </p:nvSpPr>
        <p:spPr>
          <a:xfrm flipH="1">
            <a:off x="1587" y="0"/>
            <a:ext cx="2971800" cy="458788"/>
          </a:xfrm>
          <a:prstGeom prst="rect">
            <a:avLst/>
          </a:prstGeom>
        </p:spPr>
        <p:txBody>
          <a:bodyPr vert="horz" lIns="91440" tIns="45720" rIns="91440" bIns="45720" rtlCol="1"/>
          <a:lstStyle>
            <a:lvl1pPr algn="r" rtl="1">
              <a:defRPr sz="1200"/>
            </a:lvl1pPr>
          </a:lstStyle>
          <a:p>
            <a:pPr algn="l" rtl="1"/>
            <a:fld id="{976573EF-DB47-4E42-961C-451AE1AD9FEB}" type="datetime1">
              <a:rPr lang="he-IL" smtClean="0">
                <a:latin typeface="Tahoma" panose="020B0604030504040204" pitchFamily="34" charset="0"/>
                <a:ea typeface="Tahoma" panose="020B0604030504040204" pitchFamily="34" charset="0"/>
                <a:cs typeface="Tahoma" panose="020B0604030504040204" pitchFamily="34" charset="0"/>
              </a:rPr>
              <a:t>כ"ח/שבט/תשפ"ב</a:t>
            </a:fld>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כותרת תחתונה 3">
            <a:extLst>
              <a:ext uri="{FF2B5EF4-FFF2-40B4-BE49-F238E27FC236}">
                <a16:creationId xmlns:a16="http://schemas.microsoft.com/office/drawing/2014/main" id="{377CD9E3-2F3C-4226-A22C-6BC586ACB341}"/>
              </a:ext>
            </a:extLst>
          </p:cNvPr>
          <p:cNvSpPr>
            <a:spLocks noGrp="1"/>
          </p:cNvSpPr>
          <p:nvPr>
            <p:ph type="ftr" sz="quarter" idx="2"/>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algn="r" rtl="1"/>
            <a:r>
              <a:rPr lang="en-US">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מספר שקופית 4">
            <a:extLst>
              <a:ext uri="{FF2B5EF4-FFF2-40B4-BE49-F238E27FC236}">
                <a16:creationId xmlns:a16="http://schemas.microsoft.com/office/drawing/2014/main" id="{257FA062-CF80-4049-B333-6A99FEE14BB9}"/>
              </a:ext>
            </a:extLst>
          </p:cNvPr>
          <p:cNvSpPr>
            <a:spLocks noGrp="1"/>
          </p:cNvSpPr>
          <p:nvPr>
            <p:ph type="sldNum" sz="quarter" idx="3"/>
          </p:nvPr>
        </p:nvSpPr>
        <p:spPr>
          <a:xfrm flipH="1">
            <a:off x="1587" y="8685213"/>
            <a:ext cx="2971800" cy="458787"/>
          </a:xfrm>
          <a:prstGeom prst="rect">
            <a:avLst/>
          </a:prstGeom>
        </p:spPr>
        <p:txBody>
          <a:bodyPr vert="horz" lIns="91440" tIns="45720" rIns="91440" bIns="45720" rtlCol="1" anchor="b"/>
          <a:lstStyle>
            <a:lvl1pPr algn="r" rtl="1">
              <a:defRPr sz="1200"/>
            </a:lvl1pPr>
          </a:lstStyle>
          <a:p>
            <a:pPr algn="l" rtl="1"/>
            <a:fld id="{54DC2621-7037-4E35-B549-8255C904F675}" type="slidenum">
              <a:rPr lang="he-IL" smtClean="0">
                <a:latin typeface="Tahoma" panose="020B0604030504040204" pitchFamily="34" charset="0"/>
                <a:ea typeface="Tahoma" panose="020B0604030504040204" pitchFamily="34" charset="0"/>
                <a:cs typeface="Tahoma" panose="020B0604030504040204" pitchFamily="34" charset="0"/>
              </a:rPr>
              <a:pPr algn="l" rtl="1"/>
              <a:t>‹#›</a:t>
            </a:fld>
            <a:endParaRPr lang="he-I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648871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7200"/>
          </a:xfrm>
          <a:prstGeom prst="rect">
            <a:avLst/>
          </a:prstGeom>
        </p:spPr>
        <p:txBody>
          <a:bodyPr vert="horz" rtlCol="1"/>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p:cNvSpPr>
            <a:spLocks noGrp="1"/>
          </p:cNvSpPr>
          <p:nvPr>
            <p:ph type="dt" idx="1"/>
          </p:nvPr>
        </p:nvSpPr>
        <p:spPr>
          <a:xfrm flipH="1">
            <a:off x="1587" y="0"/>
            <a:ext cx="2971800" cy="457200"/>
          </a:xfrm>
          <a:prstGeom prst="rect">
            <a:avLst/>
          </a:prstGeom>
        </p:spPr>
        <p:txBody>
          <a:bodyPr vert="horz" rtlCol="1"/>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pPr algn="l"/>
            <a:fld id="{AE021F31-CCEF-41D6-AF3E-9117EE9003D0}" type="datetime1">
              <a:rPr lang="he-IL" noProof="0" smtClean="0"/>
              <a:t>כ"ח/שבט/תשפ"ב</a:t>
            </a:fld>
            <a:endParaRPr lang="he-IL" noProof="0"/>
          </a:p>
        </p:txBody>
      </p:sp>
      <p:sp>
        <p:nvSpPr>
          <p:cNvPr id="4" name="מציין מיקום של תמונת שקופית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1" anchor="ctr"/>
          <a:lstStyle/>
          <a:p>
            <a:pPr rtl="1"/>
            <a:endParaRPr lang="he-IL" noProof="0"/>
          </a:p>
        </p:txBody>
      </p:sp>
      <p:sp>
        <p:nvSpPr>
          <p:cNvPr id="5" name="מציין מיקום של הערות 4"/>
          <p:cNvSpPr>
            <a:spLocks noGrp="1"/>
          </p:cNvSpPr>
          <p:nvPr>
            <p:ph type="body" sz="quarter" idx="3"/>
          </p:nvPr>
        </p:nvSpPr>
        <p:spPr>
          <a:xfrm flipH="1">
            <a:off x="685800" y="4343400"/>
            <a:ext cx="5486400" cy="4114800"/>
          </a:xfrm>
          <a:prstGeom prst="rect">
            <a:avLst/>
          </a:prstGeom>
        </p:spPr>
        <p:txBody>
          <a:bodyPr vert="horz" rtlCol="1">
            <a:normAutofit/>
          </a:body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6" name="מציין מיקום של כותרת תחתונה 5"/>
          <p:cNvSpPr>
            <a:spLocks noGrp="1"/>
          </p:cNvSpPr>
          <p:nvPr>
            <p:ph type="ftr" sz="quarter" idx="4"/>
          </p:nvPr>
        </p:nvSpPr>
        <p:spPr>
          <a:xfrm flipH="1">
            <a:off x="3886200" y="8685213"/>
            <a:ext cx="2971800" cy="457200"/>
          </a:xfrm>
          <a:prstGeom prst="rect">
            <a:avLst/>
          </a:prstGeom>
        </p:spPr>
        <p:txBody>
          <a:bodyPr vert="horz" rtlCol="1" anchor="b"/>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r>
              <a:rPr lang="en-US" noProof="0">
                <a:latin typeface="Tahoma" panose="020B0604030504040204" pitchFamily="34" charset="0"/>
                <a:ea typeface="Tahoma" panose="020B0604030504040204" pitchFamily="34" charset="0"/>
                <a:cs typeface="Tahoma" panose="020B0604030504040204" pitchFamily="34" charset="0"/>
              </a:rPr>
              <a:t>©Gal Israeli, Yulia Kuderko, Ram Michaeli</a:t>
            </a:r>
            <a:endParaRPr lang="he-IL" noProof="0">
              <a:latin typeface="Tahoma" panose="020B0604030504040204" pitchFamily="34" charset="0"/>
              <a:ea typeface="Tahoma" panose="020B0604030504040204" pitchFamily="34" charset="0"/>
              <a:cs typeface="Tahoma" panose="020B0604030504040204" pitchFamily="34" charset="0"/>
            </a:endParaRPr>
          </a:p>
        </p:txBody>
      </p:sp>
      <p:sp>
        <p:nvSpPr>
          <p:cNvPr id="7" name="מציין מיקום של מספר שקופית 6"/>
          <p:cNvSpPr>
            <a:spLocks noGrp="1"/>
          </p:cNvSpPr>
          <p:nvPr>
            <p:ph type="sldNum" sz="quarter" idx="5"/>
          </p:nvPr>
        </p:nvSpPr>
        <p:spPr>
          <a:xfrm flipH="1">
            <a:off x="1587" y="8685213"/>
            <a:ext cx="2971800" cy="457200"/>
          </a:xfrm>
          <a:prstGeom prst="rect">
            <a:avLst/>
          </a:prstGeom>
        </p:spPr>
        <p:txBody>
          <a:bodyPr vert="horz" rtlCol="1" anchor="b"/>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pPr algn="l"/>
            <a:fld id="{7C4E7652-46AF-4259-BAE2-54978EA077CD}" type="slidenum">
              <a:rPr lang="he-IL" noProof="0" smtClean="0"/>
              <a:pPr algn="l"/>
              <a:t>‹#›</a:t>
            </a:fld>
            <a:endParaRPr lang="he-IL" noProof="0"/>
          </a:p>
        </p:txBody>
      </p:sp>
    </p:spTree>
  </p:cSld>
  <p:clrMap bg1="lt1" tx1="dk1" bg2="lt2" tx2="dk2" accent1="accent1" accent2="accent2" accent3="accent3" accent4="accent4" accent5="accent5" accent6="accent6" hlink="hlink" folHlink="folHlink"/>
  <p:hf hdr="0" ftr="0" dt="0"/>
  <p:notesStyle>
    <a:lvl1pPr marL="0" algn="r" rtl="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algn="r" rtl="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400" algn="r" rtl="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600" algn="r" rtl="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800" algn="r" rtl="1">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286000" algn="r" rtl="1">
      <a:defRPr sz="1200" kern="1200">
        <a:solidFill>
          <a:schemeClr val="tx1"/>
        </a:solidFill>
        <a:latin typeface="+mn-lt"/>
        <a:ea typeface="+mn-ea"/>
        <a:cs typeface="+mn-cs"/>
      </a:defRPr>
    </a:lvl6pPr>
    <a:lvl7pPr marL="2743200" algn="r" rtl="1">
      <a:defRPr sz="1200" kern="1200">
        <a:solidFill>
          <a:schemeClr val="tx1"/>
        </a:solidFill>
        <a:latin typeface="+mn-lt"/>
        <a:ea typeface="+mn-ea"/>
        <a:cs typeface="+mn-cs"/>
      </a:defRPr>
    </a:lvl7pPr>
    <a:lvl8pPr marL="3200400" algn="r" rtl="1">
      <a:defRPr sz="1200" kern="1200">
        <a:solidFill>
          <a:schemeClr val="tx1"/>
        </a:solidFill>
        <a:latin typeface="+mn-lt"/>
        <a:ea typeface="+mn-ea"/>
        <a:cs typeface="+mn-cs"/>
      </a:defRPr>
    </a:lvl8pPr>
    <a:lvl9pPr marL="3657600" algn="r" rtl="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1</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13</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14</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61169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15</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69187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17</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437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18</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19</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21</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58907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23</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85653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24</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7996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2</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3</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5</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48881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6</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67031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7</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49366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9</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07508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10</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32392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rtlCol="1">
            <a:normAutofit/>
          </a:bodyPr>
          <a:lstStyle/>
          <a:p>
            <a:pP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rtlCol="1"/>
          <a:lstStyle/>
          <a:p>
            <a:pPr algn="l" rtl="1"/>
            <a:fld id="{7C4E7652-46AF-4259-BAE2-54978EA077CD}" type="slidenum">
              <a:rPr lang="he-IL" smtClean="0">
                <a:latin typeface="Tahoma" panose="020B0604030504040204" pitchFamily="34" charset="0"/>
                <a:ea typeface="Tahoma" panose="020B0604030504040204" pitchFamily="34" charset="0"/>
                <a:cs typeface="Tahoma" panose="020B0604030504040204" pitchFamily="34" charset="0"/>
              </a:rPr>
              <a:pPr algn="l" rtl="1"/>
              <a:t>11</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10" name="קבוצה 9">
            <a:extLst>
              <a:ext uri="{FF2B5EF4-FFF2-40B4-BE49-F238E27FC236}">
                <a16:creationId xmlns:a16="http://schemas.microsoft.com/office/drawing/2014/main" id="{E770D99E-2869-438B-B483-1F6CCD5437EE}"/>
              </a:ext>
            </a:extLst>
          </p:cNvPr>
          <p:cNvGrpSpPr/>
          <p:nvPr userDrawn="1"/>
        </p:nvGrpSpPr>
        <p:grpSpPr>
          <a:xfrm flipH="1">
            <a:off x="-1" y="-10825"/>
            <a:ext cx="9144002" cy="6515395"/>
            <a:chOff x="-1" y="-10825"/>
            <a:chExt cx="9144002" cy="6515395"/>
          </a:xfrm>
        </p:grpSpPr>
        <p:pic>
          <p:nvPicPr>
            <p:cNvPr id="11" name="גרפיקה 10">
              <a:extLst>
                <a:ext uri="{FF2B5EF4-FFF2-40B4-BE49-F238E27FC236}">
                  <a16:creationId xmlns:a16="http://schemas.microsoft.com/office/drawing/2014/main" id="{F66236F9-EA1F-4D2A-84DE-EC04F9972C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10825"/>
              <a:ext cx="3429000" cy="3181546"/>
            </a:xfrm>
            <a:prstGeom prst="rect">
              <a:avLst/>
            </a:prstGeom>
          </p:spPr>
        </p:pic>
        <p:pic>
          <p:nvPicPr>
            <p:cNvPr id="12" name="גרפיקה 11">
              <a:extLst>
                <a:ext uri="{FF2B5EF4-FFF2-40B4-BE49-F238E27FC236}">
                  <a16:creationId xmlns:a16="http://schemas.microsoft.com/office/drawing/2014/main" id="{32A12C4E-53AE-4900-9783-F619054408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95401" y="-10825"/>
              <a:ext cx="7848600" cy="3522243"/>
            </a:xfrm>
            <a:prstGeom prst="rect">
              <a:avLst/>
            </a:prstGeom>
          </p:spPr>
        </p:pic>
        <p:pic>
          <p:nvPicPr>
            <p:cNvPr id="13" name="גרפיקה 12">
              <a:extLst>
                <a:ext uri="{FF2B5EF4-FFF2-40B4-BE49-F238E27FC236}">
                  <a16:creationId xmlns:a16="http://schemas.microsoft.com/office/drawing/2014/main" id="{A14E049B-6FD4-487E-927B-506983629A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831825" y="2232482"/>
              <a:ext cx="1282976" cy="1108588"/>
            </a:xfrm>
            <a:prstGeom prst="rect">
              <a:avLst/>
            </a:prstGeom>
          </p:spPr>
        </p:pic>
        <p:pic>
          <p:nvPicPr>
            <p:cNvPr id="14" name="גרפיקה 13">
              <a:extLst>
                <a:ext uri="{FF2B5EF4-FFF2-40B4-BE49-F238E27FC236}">
                  <a16:creationId xmlns:a16="http://schemas.microsoft.com/office/drawing/2014/main" id="{EF27E3F5-0D4D-492C-8A3E-50BC30CEFD2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 y="2962082"/>
              <a:ext cx="2757625" cy="3542488"/>
            </a:xfrm>
            <a:prstGeom prst="rect">
              <a:avLst/>
            </a:prstGeom>
          </p:spPr>
        </p:pic>
        <p:pic>
          <p:nvPicPr>
            <p:cNvPr id="15" name="גרפיקה 14">
              <a:extLst>
                <a:ext uri="{FF2B5EF4-FFF2-40B4-BE49-F238E27FC236}">
                  <a16:creationId xmlns:a16="http://schemas.microsoft.com/office/drawing/2014/main" id="{36D4FF91-8818-4598-AC9F-B8C2FA867C0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 y="2313169"/>
              <a:ext cx="2259131" cy="2895506"/>
            </a:xfrm>
            <a:prstGeom prst="rect">
              <a:avLst/>
            </a:prstGeom>
          </p:spPr>
        </p:pic>
      </p:grpSp>
      <p:sp>
        <p:nvSpPr>
          <p:cNvPr id="8" name="כותרת 7"/>
          <p:cNvSpPr>
            <a:spLocks noGrp="1"/>
          </p:cNvSpPr>
          <p:nvPr>
            <p:ph type="ctrTitle"/>
          </p:nvPr>
        </p:nvSpPr>
        <p:spPr>
          <a:xfrm flipH="1">
            <a:off x="540544" y="1213332"/>
            <a:ext cx="5326856" cy="1425577"/>
          </a:xfrm>
        </p:spPr>
        <p:txBody>
          <a:bodyPr rtlCol="1" anchor="b"/>
          <a:lstStyle>
            <a:lvl1pPr algn="l" rtl="1">
              <a:defRPr sz="4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endParaRPr lang="he-IL" noProof="0" dirty="0"/>
          </a:p>
        </p:txBody>
      </p:sp>
      <p:sp>
        <p:nvSpPr>
          <p:cNvPr id="9" name="כותרת משנה 8"/>
          <p:cNvSpPr>
            <a:spLocks noGrp="1"/>
          </p:cNvSpPr>
          <p:nvPr>
            <p:ph type="subTitle" idx="1"/>
          </p:nvPr>
        </p:nvSpPr>
        <p:spPr>
          <a:xfrm flipH="1">
            <a:off x="540544" y="3849666"/>
            <a:ext cx="3879056" cy="1234575"/>
          </a:xfrm>
          <a:noFill/>
        </p:spPr>
        <p:txBody>
          <a:bodyPr rtlCol="1"/>
          <a:lstStyle>
            <a:lvl1pPr marL="0" marR="36576" indent="0" algn="r" rtl="1">
              <a:spcBef>
                <a:spcPts val="0"/>
              </a:spcBef>
              <a:buNone/>
              <a:defRPr>
                <a:ln>
                  <a:noFill/>
                </a:ln>
                <a:solidFill>
                  <a:schemeClr val="bg2">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vl2pPr marL="457200" indent="0" algn="ctr" rtl="1">
              <a:buNone/>
            </a:lvl2pPr>
            <a:lvl3pPr marL="914400" indent="0" algn="ctr" rtl="1">
              <a:buNone/>
            </a:lvl3pPr>
            <a:lvl4pPr marL="1371600" indent="0" algn="ctr" rtl="1">
              <a:buNone/>
            </a:lvl4pPr>
            <a:lvl5pPr marL="1828800" indent="0" algn="ctr" rtl="1">
              <a:buNone/>
            </a:lvl5pPr>
            <a:lvl6pPr marL="2286000" indent="0" algn="ctr" rtl="1">
              <a:buNone/>
            </a:lvl6pPr>
            <a:lvl7pPr marL="2743200" indent="0" algn="ctr" rtl="1">
              <a:buNone/>
            </a:lvl7pPr>
            <a:lvl8pPr marL="3200400" indent="0" algn="ctr" rtl="1">
              <a:buNone/>
            </a:lvl8pPr>
            <a:lvl9pPr marL="3657600" indent="0" algn="ctr" rtl="1">
              <a:buNone/>
            </a:lvl9pPr>
          </a:lstStyle>
          <a:p>
            <a:pPr rtl="1"/>
            <a:r>
              <a:rPr lang="he-IL" noProof="0"/>
              <a:t>לחץ כדי לערוך סגנון כותרת משנה של תבנית בסיס</a:t>
            </a:r>
          </a:p>
        </p:txBody>
      </p:sp>
      <p:sp>
        <p:nvSpPr>
          <p:cNvPr id="28" name="מציין מיקום של תאריך 27"/>
          <p:cNvSpPr>
            <a:spLocks noGrp="1"/>
          </p:cNvSpPr>
          <p:nvPr>
            <p:ph type="dt" sz="half" idx="10"/>
          </p:nvPr>
        </p:nvSpPr>
        <p:spPr>
          <a:xfrm flipH="1">
            <a:off x="540544" y="6322007"/>
            <a:ext cx="5791200" cy="365125"/>
          </a:xfrm>
          <a:prstGeom prst="rect">
            <a:avLst/>
          </a:prstGeom>
        </p:spPr>
        <p:txBody>
          <a:bodyPr tIns="0" bIns="0" rtlCol="1" anchor="t"/>
          <a:lstStyle>
            <a:lvl1pPr algn="r" rtl="1">
              <a:defRPr sz="1000">
                <a:latin typeface="Tahoma" panose="020B0604030504040204" pitchFamily="34" charset="0"/>
                <a:ea typeface="Tahoma" panose="020B0604030504040204" pitchFamily="34" charset="0"/>
                <a:cs typeface="Tahoma" panose="020B0604030504040204" pitchFamily="34" charset="0"/>
              </a:defRPr>
            </a:lvl1pPr>
          </a:lstStyle>
          <a:p>
            <a:pPr algn="l"/>
            <a:r>
              <a:rPr lang="en-IL"/>
              <a:t>30/6/2021</a:t>
            </a:r>
            <a:endParaRPr lang="he-IL" dirty="0"/>
          </a:p>
        </p:txBody>
      </p:sp>
      <p:sp>
        <p:nvSpPr>
          <p:cNvPr id="17" name="מציין מיקום של כותרת תחתונה 16"/>
          <p:cNvSpPr>
            <a:spLocks noGrp="1"/>
          </p:cNvSpPr>
          <p:nvPr>
            <p:ph type="ftr" sz="quarter" idx="11"/>
          </p:nvPr>
        </p:nvSpPr>
        <p:spPr>
          <a:xfrm flipH="1">
            <a:off x="540544" y="5960055"/>
            <a:ext cx="5791200" cy="365125"/>
          </a:xfrm>
        </p:spPr>
        <p:txBody>
          <a:bodyPr tIns="0" bIns="0" rtlCol="1" anchor="b"/>
          <a:lstStyle>
            <a:lvl1pPr algn="l" rtl="1">
              <a:defRPr sz="1100">
                <a:latin typeface="Tahoma" panose="020B0604030504040204" pitchFamily="34" charset="0"/>
                <a:ea typeface="Tahoma" panose="020B0604030504040204" pitchFamily="34" charset="0"/>
                <a:cs typeface="Tahoma" panose="020B0604030504040204" pitchFamily="34" charset="0"/>
              </a:defRPr>
            </a:lvl1pPr>
          </a:lstStyle>
          <a:p>
            <a:pPr algn="l"/>
            <a:r>
              <a:rPr lang="en-US"/>
              <a:t>© Gal Israeli, Yulia Kuderko, Ram Michaeli</a:t>
            </a:r>
            <a:endParaRPr lang="he-I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3810000" y="365395"/>
            <a:ext cx="4876800" cy="799306"/>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3" name="מציין מיקום תוכן 2"/>
          <p:cNvSpPr>
            <a:spLocks noGrp="1"/>
          </p:cNvSpPr>
          <p:nvPr>
            <p:ph idx="1" hasCustomPrompt="1"/>
          </p:nvPr>
        </p:nvSpPr>
        <p:spPr>
          <a:xfrm flipH="1">
            <a:off x="457200" y="1600200"/>
            <a:ext cx="8229600" cy="4572000"/>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vl2pPr algn="r" rtl="1">
              <a:defRPr>
                <a:latin typeface="Tahoma" panose="020B0604030504040204" pitchFamily="34" charset="0"/>
                <a:ea typeface="Tahoma" panose="020B0604030504040204" pitchFamily="34" charset="0"/>
                <a:cs typeface="Tahoma" panose="020B0604030504040204" pitchFamily="34" charset="0"/>
              </a:defRPr>
            </a:lvl2pPr>
            <a:lvl3pPr algn="r" rtl="1">
              <a:defRPr>
                <a:latin typeface="Tahoma" panose="020B0604030504040204" pitchFamily="34" charset="0"/>
                <a:ea typeface="Tahoma" panose="020B0604030504040204" pitchFamily="34" charset="0"/>
                <a:cs typeface="Tahoma" panose="020B0604030504040204" pitchFamily="34" charset="0"/>
              </a:defRPr>
            </a:lvl3pPr>
            <a:lvl4pPr algn="r" rtl="1">
              <a:defRPr>
                <a:latin typeface="Tahoma" panose="020B0604030504040204" pitchFamily="34" charset="0"/>
                <a:ea typeface="Tahoma" panose="020B0604030504040204" pitchFamily="34" charset="0"/>
                <a:cs typeface="Tahoma" panose="020B0604030504040204" pitchFamily="34" charset="0"/>
              </a:defRPr>
            </a:lvl4pPr>
            <a:lvl5pPr algn="r" rtl="1">
              <a:defRPr>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5" name="מציין מיקום של כותרת תחתונה 4"/>
          <p:cNvSpPr>
            <a:spLocks noGrp="1"/>
          </p:cNvSpPr>
          <p:nvPr>
            <p:ph type="ftr" sz="quarter" idx="11"/>
          </p:nvPr>
        </p:nvSpPr>
        <p:spPr>
          <a:xfrm flipH="1">
            <a:off x="960120" y="173195"/>
            <a:ext cx="2468880" cy="300831"/>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a:r>
              <a:rPr lang="en-US" noProof="0"/>
              <a:t>© Gal Israeli, Yulia Kuderko, Ram Michaeli</a:t>
            </a:r>
            <a:endParaRPr lang="he-IL" noProof="0"/>
          </a:p>
        </p:txBody>
      </p:sp>
      <p:sp>
        <p:nvSpPr>
          <p:cNvPr id="6" name="מציין מיקום של מספר שקופית 5"/>
          <p:cNvSpPr>
            <a:spLocks noGrp="1"/>
          </p:cNvSpPr>
          <p:nvPr>
            <p:ph type="sldNum" sz="quarter" idx="12"/>
          </p:nvPr>
        </p:nvSpPr>
        <p:spPr>
          <a:xfrm flipH="1">
            <a:off x="457200" y="173195"/>
            <a:ext cx="502920" cy="301752"/>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pPr algn="ctr"/>
            <a:fld id="{FEA1243F-3000-4347-94A4-FBDEAD3122CB}" type="slidenum">
              <a:rPr lang="he-IL" noProof="0" smtClean="0"/>
              <a:pPr/>
              <a:t>‹#›</a:t>
            </a:fld>
            <a:endParaRPr lang="he-IL"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פריסה מותאמת אישית">
    <p:spTree>
      <p:nvGrpSpPr>
        <p:cNvPr id="1" name=""/>
        <p:cNvGrpSpPr/>
        <p:nvPr/>
      </p:nvGrpSpPr>
      <p:grpSpPr>
        <a:xfrm>
          <a:off x="0" y="0"/>
          <a:ext cx="0" cy="0"/>
          <a:chOff x="0" y="0"/>
          <a:chExt cx="0" cy="0"/>
        </a:xfrm>
      </p:grpSpPr>
      <p:grpSp>
        <p:nvGrpSpPr>
          <p:cNvPr id="11" name="קבוצה 10">
            <a:extLst>
              <a:ext uri="{FF2B5EF4-FFF2-40B4-BE49-F238E27FC236}">
                <a16:creationId xmlns:a16="http://schemas.microsoft.com/office/drawing/2014/main" id="{CABB0C64-AD16-4270-8323-3B986F4CAD10}"/>
              </a:ext>
            </a:extLst>
          </p:cNvPr>
          <p:cNvGrpSpPr/>
          <p:nvPr userDrawn="1"/>
        </p:nvGrpSpPr>
        <p:grpSpPr>
          <a:xfrm flipH="1">
            <a:off x="0" y="3142"/>
            <a:ext cx="4038601" cy="1101851"/>
            <a:chOff x="5334000" y="-37306"/>
            <a:chExt cx="3281716" cy="895350"/>
          </a:xfrm>
        </p:grpSpPr>
        <p:pic>
          <p:nvPicPr>
            <p:cNvPr id="12" name="גרפיקה 11">
              <a:extLst>
                <a:ext uri="{FF2B5EF4-FFF2-40B4-BE49-F238E27FC236}">
                  <a16:creationId xmlns:a16="http://schemas.microsoft.com/office/drawing/2014/main" id="{323EE1CF-2D6B-4E08-B98D-D9F9B91968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48301" y="-37306"/>
              <a:ext cx="3167415" cy="609600"/>
            </a:xfrm>
            <a:prstGeom prst="rect">
              <a:avLst/>
            </a:prstGeom>
          </p:spPr>
        </p:pic>
        <p:pic>
          <p:nvPicPr>
            <p:cNvPr id="13" name="גרפיקה 12">
              <a:extLst>
                <a:ext uri="{FF2B5EF4-FFF2-40B4-BE49-F238E27FC236}">
                  <a16:creationId xmlns:a16="http://schemas.microsoft.com/office/drawing/2014/main" id="{2AA44434-8959-4391-901A-0B056114A27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34000" y="-37306"/>
              <a:ext cx="819150" cy="895350"/>
            </a:xfrm>
            <a:prstGeom prst="rect">
              <a:avLst/>
            </a:prstGeom>
          </p:spPr>
        </p:pic>
      </p:grpSp>
      <p:sp>
        <p:nvSpPr>
          <p:cNvPr id="2" name="כותרת 1">
            <a:extLst>
              <a:ext uri="{FF2B5EF4-FFF2-40B4-BE49-F238E27FC236}">
                <a16:creationId xmlns:a16="http://schemas.microsoft.com/office/drawing/2014/main" id="{33133CFB-98CB-4408-8818-24F931AC137B}"/>
              </a:ext>
            </a:extLst>
          </p:cNvPr>
          <p:cNvSpPr>
            <a:spLocks noGrp="1"/>
          </p:cNvSpPr>
          <p:nvPr>
            <p:ph type="title"/>
          </p:nvPr>
        </p:nvSpPr>
        <p:spPr>
          <a:xfrm flipH="1">
            <a:off x="4038601" y="381198"/>
            <a:ext cx="4638674" cy="675926"/>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3" name="מציין מיקום של כותרת תחתונה 2">
            <a:extLst>
              <a:ext uri="{FF2B5EF4-FFF2-40B4-BE49-F238E27FC236}">
                <a16:creationId xmlns:a16="http://schemas.microsoft.com/office/drawing/2014/main" id="{A6EE7E31-13F0-404F-BFFF-EE236EB5D4B4}"/>
              </a:ext>
            </a:extLst>
          </p:cNvPr>
          <p:cNvSpPr>
            <a:spLocks noGrp="1"/>
          </p:cNvSpPr>
          <p:nvPr>
            <p:ph type="ftr" sz="quarter" idx="10"/>
          </p:nvPr>
        </p:nvSpPr>
        <p:spPr>
          <a:xfrm flipH="1">
            <a:off x="1064418" y="174116"/>
            <a:ext cx="2212182" cy="300831"/>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a:r>
              <a:rPr lang="en-US"/>
              <a:t>© Gal Israeli, Yulia Kuderko, Ram Michaeli</a:t>
            </a:r>
            <a:endParaRPr lang="he-IL" dirty="0"/>
          </a:p>
        </p:txBody>
      </p:sp>
      <p:sp>
        <p:nvSpPr>
          <p:cNvPr id="4" name="מציין מיקום של מספר שקופית 3">
            <a:extLst>
              <a:ext uri="{FF2B5EF4-FFF2-40B4-BE49-F238E27FC236}">
                <a16:creationId xmlns:a16="http://schemas.microsoft.com/office/drawing/2014/main" id="{04FC6F67-BAE4-413D-8066-1E361D58912A}"/>
              </a:ext>
            </a:extLst>
          </p:cNvPr>
          <p:cNvSpPr>
            <a:spLocks noGrp="1"/>
          </p:cNvSpPr>
          <p:nvPr>
            <p:ph type="sldNum" sz="quarter" idx="11"/>
          </p:nvPr>
        </p:nvSpPr>
        <p:spPr>
          <a:xfrm flipH="1">
            <a:off x="457200" y="173195"/>
            <a:ext cx="502920" cy="301752"/>
          </a:xfrm>
        </p:spPr>
        <p:txBody>
          <a:bodyPr rtlCol="1"/>
          <a:lstStyle>
            <a:lvl1pPr algn="l" rtl="1">
              <a:defRPr>
                <a:latin typeface="Tahoma" panose="020B0604030504040204" pitchFamily="34" charset="0"/>
                <a:ea typeface="Tahoma" panose="020B0604030504040204" pitchFamily="34" charset="0"/>
                <a:cs typeface="Tahoma" panose="020B0604030504040204" pitchFamily="34" charset="0"/>
              </a:defRPr>
            </a:lvl1pPr>
          </a:lstStyle>
          <a:p>
            <a:pPr algn="ctr"/>
            <a:fld id="{49598980-D22C-4904-9F8F-3DB09B2ECD84}" type="slidenum">
              <a:rPr lang="he-IL" smtClean="0"/>
              <a:pPr algn="ctr"/>
              <a:t>‹#›</a:t>
            </a:fld>
            <a:endParaRPr lang="he-IL" dirty="0"/>
          </a:p>
        </p:txBody>
      </p:sp>
      <p:sp>
        <p:nvSpPr>
          <p:cNvPr id="14" name="מציין מיקום תוכן 2">
            <a:extLst>
              <a:ext uri="{FF2B5EF4-FFF2-40B4-BE49-F238E27FC236}">
                <a16:creationId xmlns:a16="http://schemas.microsoft.com/office/drawing/2014/main" id="{DF566D8F-E696-41DE-BA1C-A8D0C7F03EDA}"/>
              </a:ext>
            </a:extLst>
          </p:cNvPr>
          <p:cNvSpPr>
            <a:spLocks noGrp="1"/>
          </p:cNvSpPr>
          <p:nvPr>
            <p:ph idx="1" hasCustomPrompt="1"/>
          </p:nvPr>
        </p:nvSpPr>
        <p:spPr>
          <a:xfrm flipH="1">
            <a:off x="960120" y="1425655"/>
            <a:ext cx="7726680" cy="571500"/>
          </a:xfrm>
        </p:spPr>
        <p:txBody>
          <a:bodyPr rtlCol="1">
            <a:normAutofit/>
          </a:bodyPr>
          <a:lstStyle>
            <a:lvl1pPr marL="64008" indent="0" algn="r" rtl="1">
              <a:buFont typeface="Arial" panose="020B0604020202020204" pitchFamily="34" charset="0"/>
              <a:buNone/>
              <a:defRPr sz="2000">
                <a:latin typeface="Tahoma" panose="020B0604030504040204" pitchFamily="34" charset="0"/>
                <a:ea typeface="Tahoma" panose="020B0604030504040204" pitchFamily="34" charset="0"/>
                <a:cs typeface="Tahoma" panose="020B0604030504040204" pitchFamily="34" charset="0"/>
              </a:defRPr>
            </a:lvl1pPr>
            <a:lvl2pPr marL="537210" indent="0" algn="r" rtl="1">
              <a:buNone/>
              <a:defRPr/>
            </a:lvl2pPr>
            <a:lvl3pPr marL="877824" indent="0" algn="r" rtl="1">
              <a:buNone/>
              <a:defRPr/>
            </a:lvl3pPr>
            <a:lvl4pPr marL="1161288" indent="0" algn="r" rtl="1">
              <a:buNone/>
              <a:defRPr/>
            </a:lvl4pPr>
            <a:lvl5pPr marL="1389888" indent="0" algn="r" rtl="1">
              <a:buNone/>
              <a:defRPr/>
            </a:lvl5pPr>
          </a:lstStyle>
          <a:p>
            <a:pPr lvl="0" rtl="1"/>
            <a:r>
              <a:rPr lang="he-IL" noProof="0"/>
              <a:t>ערוך סגנונות טקסט של תבנית בסיס</a:t>
            </a:r>
          </a:p>
        </p:txBody>
      </p:sp>
    </p:spTree>
    <p:extLst>
      <p:ext uri="{BB962C8B-B14F-4D97-AF65-F5344CB8AC3E}">
        <p14:creationId xmlns:p14="http://schemas.microsoft.com/office/powerpoint/2010/main" val="2718787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4038601" y="381198"/>
            <a:ext cx="4638674" cy="675926"/>
          </a:xfrm>
        </p:spPr>
        <p:txBody>
          <a:bodyPr rtlCol="1"/>
          <a:lstStyle>
            <a:lvl1pPr marL="0" algn="r" rtl="1">
              <a:defRPr>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p>
        </p:txBody>
      </p:sp>
      <p:sp>
        <p:nvSpPr>
          <p:cNvPr id="3" name="מציין מיקום תוכן 2"/>
          <p:cNvSpPr>
            <a:spLocks noGrp="1"/>
          </p:cNvSpPr>
          <p:nvPr>
            <p:ph sz="half" idx="1" hasCustomPrompt="1"/>
          </p:nvPr>
        </p:nvSpPr>
        <p:spPr>
          <a:xfrm flipH="1">
            <a:off x="4648200" y="1722437"/>
            <a:ext cx="4038600" cy="4525963"/>
          </a:xfrm>
        </p:spPr>
        <p:txBody>
          <a:bodyPr rtlCol="1"/>
          <a:lstStyle>
            <a:lvl1pPr algn="r" rtl="1">
              <a:defRPr sz="2600">
                <a:latin typeface="Tahoma" panose="020B0604030504040204" pitchFamily="34" charset="0"/>
                <a:ea typeface="Tahoma" panose="020B0604030504040204" pitchFamily="34" charset="0"/>
                <a:cs typeface="Tahoma" panose="020B0604030504040204" pitchFamily="34" charset="0"/>
              </a:defRPr>
            </a:lvl1pPr>
            <a:lvl2pPr algn="r" rtl="1">
              <a:defRPr sz="2400">
                <a:latin typeface="Tahoma" panose="020B0604030504040204" pitchFamily="34" charset="0"/>
                <a:ea typeface="Tahoma" panose="020B0604030504040204" pitchFamily="34" charset="0"/>
                <a:cs typeface="Tahoma" panose="020B0604030504040204" pitchFamily="34" charset="0"/>
              </a:defRPr>
            </a:lvl2pPr>
            <a:lvl3pPr algn="r" rtl="1">
              <a:defRPr sz="2000">
                <a:latin typeface="Tahoma" panose="020B0604030504040204" pitchFamily="34" charset="0"/>
                <a:ea typeface="Tahoma" panose="020B0604030504040204" pitchFamily="34" charset="0"/>
                <a:cs typeface="Tahoma" panose="020B0604030504040204" pitchFamily="34" charset="0"/>
              </a:defRPr>
            </a:lvl3pPr>
            <a:lvl4pPr algn="r" rtl="1">
              <a:defRPr sz="1800">
                <a:latin typeface="Tahoma" panose="020B0604030504040204" pitchFamily="34" charset="0"/>
                <a:ea typeface="Tahoma" panose="020B0604030504040204" pitchFamily="34" charset="0"/>
                <a:cs typeface="Tahoma" panose="020B0604030504040204" pitchFamily="34" charset="0"/>
              </a:defRPr>
            </a:lvl4pPr>
            <a:lvl5pPr algn="r" rtl="1">
              <a:defRPr sz="1800">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תוכן 3"/>
          <p:cNvSpPr>
            <a:spLocks noGrp="1"/>
          </p:cNvSpPr>
          <p:nvPr>
            <p:ph sz="half" idx="2" hasCustomPrompt="1"/>
          </p:nvPr>
        </p:nvSpPr>
        <p:spPr>
          <a:xfrm flipH="1">
            <a:off x="457200" y="1722437"/>
            <a:ext cx="4038600" cy="4525963"/>
          </a:xfrm>
        </p:spPr>
        <p:txBody>
          <a:bodyPr rtlCol="1"/>
          <a:lstStyle>
            <a:lvl1pPr algn="r" rtl="1">
              <a:defRPr sz="2600">
                <a:latin typeface="Tahoma" panose="020B0604030504040204" pitchFamily="34" charset="0"/>
                <a:ea typeface="Tahoma" panose="020B0604030504040204" pitchFamily="34" charset="0"/>
                <a:cs typeface="Tahoma" panose="020B0604030504040204" pitchFamily="34" charset="0"/>
              </a:defRPr>
            </a:lvl1pPr>
            <a:lvl2pPr algn="r" rtl="1">
              <a:defRPr sz="2400">
                <a:latin typeface="Tahoma" panose="020B0604030504040204" pitchFamily="34" charset="0"/>
                <a:ea typeface="Tahoma" panose="020B0604030504040204" pitchFamily="34" charset="0"/>
                <a:cs typeface="Tahoma" panose="020B0604030504040204" pitchFamily="34" charset="0"/>
              </a:defRPr>
            </a:lvl2pPr>
            <a:lvl3pPr algn="r" rtl="1">
              <a:defRPr sz="2000">
                <a:latin typeface="Tahoma" panose="020B0604030504040204" pitchFamily="34" charset="0"/>
                <a:ea typeface="Tahoma" panose="020B0604030504040204" pitchFamily="34" charset="0"/>
                <a:cs typeface="Tahoma" panose="020B0604030504040204" pitchFamily="34" charset="0"/>
              </a:defRPr>
            </a:lvl3pPr>
            <a:lvl4pPr algn="r" rtl="1">
              <a:defRPr sz="1800">
                <a:latin typeface="Tahoma" panose="020B0604030504040204" pitchFamily="34" charset="0"/>
                <a:ea typeface="Tahoma" panose="020B0604030504040204" pitchFamily="34" charset="0"/>
                <a:cs typeface="Tahoma" panose="020B0604030504040204" pitchFamily="34" charset="0"/>
              </a:defRPr>
            </a:lvl4pPr>
            <a:lvl5pPr algn="r" rtl="1">
              <a:defRPr sz="1800">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6" name="מציין מיקום של כותרת תחתונה 5"/>
          <p:cNvSpPr>
            <a:spLocks noGrp="1"/>
          </p:cNvSpPr>
          <p:nvPr>
            <p:ph type="ftr" sz="quarter" idx="11"/>
          </p:nvPr>
        </p:nvSpPr>
        <p:spPr>
          <a:xfrm flipH="1">
            <a:off x="997744" y="173195"/>
            <a:ext cx="2355056" cy="301752"/>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algn="l"/>
            <a:r>
              <a:rPr lang="en-US"/>
              <a:t>© Gal Israeli, Yulia Kuderko, Ram Michaeli</a:t>
            </a:r>
            <a:endParaRPr lang="he-IL" dirty="0"/>
          </a:p>
        </p:txBody>
      </p:sp>
      <p:sp>
        <p:nvSpPr>
          <p:cNvPr id="9" name="מציין מיקום של מספר שקופית 6">
            <a:extLst>
              <a:ext uri="{FF2B5EF4-FFF2-40B4-BE49-F238E27FC236}">
                <a16:creationId xmlns:a16="http://schemas.microsoft.com/office/drawing/2014/main" id="{B32CA5EA-865E-4EF0-89BB-61FD6EFE265C}"/>
              </a:ext>
            </a:extLst>
          </p:cNvPr>
          <p:cNvSpPr>
            <a:spLocks noGrp="1"/>
          </p:cNvSpPr>
          <p:nvPr>
            <p:ph type="sldNum" sz="quarter" idx="12"/>
          </p:nvPr>
        </p:nvSpPr>
        <p:spPr>
          <a:xfrm flipH="1">
            <a:off x="461010" y="173195"/>
            <a:ext cx="502920" cy="301752"/>
          </a:xfrm>
        </p:spPr>
        <p:txBody>
          <a:bodyPr rtlCol="1"/>
          <a:lstStyle>
            <a:lvl1pPr algn="ctr" rtl="1">
              <a:defRPr>
                <a:latin typeface="Tahoma" panose="020B0604030504040204" pitchFamily="34" charset="0"/>
                <a:ea typeface="Tahoma" panose="020B0604030504040204" pitchFamily="34" charset="0"/>
                <a:cs typeface="Tahoma" panose="020B0604030504040204" pitchFamily="34" charset="0"/>
              </a:defRPr>
            </a:lvl1pPr>
          </a:lstStyle>
          <a:p>
            <a:pPr algn="ctr"/>
            <a:fld id="{FEA1243F-3000-4347-94A4-FBDEAD3122CB}" type="slidenum">
              <a:rPr lang="he-IL" smtClean="0"/>
              <a:pPr/>
              <a:t>‹#›</a:t>
            </a:fld>
            <a:endParaRPr lang="he-IL"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תוכן עם כיתוב">
    <p:bg>
      <p:bgPr>
        <a:solidFill>
          <a:schemeClr val="tx1"/>
        </a:solid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8010144" y="1295400"/>
            <a:ext cx="914400" cy="5015864"/>
          </a:xfrm>
        </p:spPr>
        <p:txBody>
          <a:bodyPr vert="vert" rtlCol="1" anchor="b"/>
          <a:lstStyle>
            <a:lvl1pPr marL="0" marR="18288" algn="l" rtl="1">
              <a:spcBef>
                <a:spcPts val="0"/>
              </a:spcBef>
              <a:buNone/>
              <a:defRPr sz="2900" b="0" cap="all" baseline="0">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לחץ כדי לערוך סגנון כותרת של תבנית בסיס</a:t>
            </a:r>
            <a:endParaRPr lang="he-IL" noProof="0" dirty="0"/>
          </a:p>
        </p:txBody>
      </p:sp>
      <p:sp>
        <p:nvSpPr>
          <p:cNvPr id="3" name="מציין מיקום טקסט 2"/>
          <p:cNvSpPr>
            <a:spLocks noGrp="1"/>
          </p:cNvSpPr>
          <p:nvPr>
            <p:ph type="body" idx="1" hasCustomPrompt="1"/>
          </p:nvPr>
        </p:nvSpPr>
        <p:spPr>
          <a:xfrm flipH="1">
            <a:off x="5569744" y="1295400"/>
            <a:ext cx="2438400" cy="5015864"/>
          </a:xfrm>
        </p:spPr>
        <p:txBody>
          <a:bodyPr rtlCol="1" anchor="t"/>
          <a:lstStyle>
            <a:lvl1pPr marL="0" indent="0" algn="r" rtl="1">
              <a:spcBef>
                <a:spcPts val="0"/>
              </a:spcBef>
              <a:buNone/>
              <a:defRPr sz="1400">
                <a:latin typeface="Tahoma" panose="020B0604030504040204" pitchFamily="34" charset="0"/>
                <a:ea typeface="Tahoma" panose="020B0604030504040204" pitchFamily="34" charset="0"/>
                <a:cs typeface="Tahoma" panose="020B0604030504040204" pitchFamily="34" charset="0"/>
              </a:defRPr>
            </a:lvl1pPr>
            <a:lvl2pPr algn="r" rtl="1">
              <a:buNone/>
              <a:defRPr sz="1200">
                <a:latin typeface="Tahoma" panose="020B0604030504040204" pitchFamily="34" charset="0"/>
                <a:ea typeface="Tahoma" panose="020B0604030504040204" pitchFamily="34" charset="0"/>
                <a:cs typeface="Tahoma" panose="020B0604030504040204" pitchFamily="34" charset="0"/>
              </a:defRPr>
            </a:lvl2pPr>
            <a:lvl3pPr algn="r" rtl="1">
              <a:buNone/>
              <a:defRPr sz="1000">
                <a:latin typeface="Tahoma" panose="020B0604030504040204" pitchFamily="34" charset="0"/>
                <a:ea typeface="Tahoma" panose="020B0604030504040204" pitchFamily="34" charset="0"/>
                <a:cs typeface="Tahoma" panose="020B0604030504040204" pitchFamily="34" charset="0"/>
              </a:defRPr>
            </a:lvl3pPr>
            <a:lvl4pPr algn="r" rtl="1">
              <a:buNone/>
              <a:defRPr sz="900">
                <a:latin typeface="Tahoma" panose="020B0604030504040204" pitchFamily="34" charset="0"/>
                <a:ea typeface="Tahoma" panose="020B0604030504040204" pitchFamily="34" charset="0"/>
                <a:cs typeface="Tahoma" panose="020B0604030504040204" pitchFamily="34" charset="0"/>
              </a:defRPr>
            </a:lvl4pPr>
            <a:lvl5pPr algn="r" rtl="1">
              <a:buNone/>
              <a:defRPr sz="900">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תוכן 3"/>
          <p:cNvSpPr>
            <a:spLocks noGrp="1"/>
          </p:cNvSpPr>
          <p:nvPr>
            <p:ph sz="half" idx="2" hasCustomPrompt="1"/>
          </p:nvPr>
        </p:nvSpPr>
        <p:spPr>
          <a:xfrm flipH="1">
            <a:off x="216662" y="1295400"/>
            <a:ext cx="5276088" cy="5013960"/>
          </a:xfrm>
        </p:spPr>
        <p:txBody>
          <a:bodyPr rtlCol="1">
            <a:normAutofit/>
          </a:bodyPr>
          <a:lstStyle>
            <a:lvl1pPr algn="r" rtl="1">
              <a:spcBef>
                <a:spcPts val="0"/>
              </a:spcBef>
              <a:defRPr sz="2800">
                <a:latin typeface="Tahoma" panose="020B0604030504040204" pitchFamily="34" charset="0"/>
                <a:ea typeface="Tahoma" panose="020B0604030504040204" pitchFamily="34" charset="0"/>
                <a:cs typeface="Tahoma" panose="020B0604030504040204" pitchFamily="34" charset="0"/>
              </a:defRPr>
            </a:lvl1pPr>
            <a:lvl2pPr algn="r" rtl="1">
              <a:defRPr sz="2400">
                <a:latin typeface="Tahoma" panose="020B0604030504040204" pitchFamily="34" charset="0"/>
                <a:ea typeface="Tahoma" panose="020B0604030504040204" pitchFamily="34" charset="0"/>
                <a:cs typeface="Tahoma" panose="020B0604030504040204" pitchFamily="34" charset="0"/>
              </a:defRPr>
            </a:lvl2pPr>
            <a:lvl3pPr algn="r" rtl="1">
              <a:defRPr sz="2000">
                <a:latin typeface="Tahoma" panose="020B0604030504040204" pitchFamily="34" charset="0"/>
                <a:ea typeface="Tahoma" panose="020B0604030504040204" pitchFamily="34" charset="0"/>
                <a:cs typeface="Tahoma" panose="020B0604030504040204" pitchFamily="34" charset="0"/>
              </a:defRPr>
            </a:lvl3pPr>
            <a:lvl4pPr algn="r" rtl="1">
              <a:defRPr sz="1800">
                <a:latin typeface="Tahoma" panose="020B0604030504040204" pitchFamily="34" charset="0"/>
                <a:ea typeface="Tahoma" panose="020B0604030504040204" pitchFamily="34" charset="0"/>
                <a:cs typeface="Tahoma" panose="020B0604030504040204" pitchFamily="34" charset="0"/>
              </a:defRPr>
            </a:lvl4pPr>
            <a:lvl5pPr algn="r" rtl="1">
              <a:defRPr sz="1800">
                <a:latin typeface="Tahoma" panose="020B0604030504040204" pitchFamily="34" charset="0"/>
                <a:ea typeface="Tahoma" panose="020B0604030504040204" pitchFamily="34" charset="0"/>
                <a:cs typeface="Tahoma" panose="020B0604030504040204" pitchFamily="34" charset="0"/>
              </a:defRPr>
            </a:lvl5pPr>
          </a:lstStyle>
          <a:p>
            <a:pPr lvl="0" rtl="1"/>
            <a:r>
              <a:rPr lang="he-IL" noProof="0"/>
              <a:t>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6" name="מציין מיקום של כותרת תחתונה 5"/>
          <p:cNvSpPr>
            <a:spLocks noGrp="1"/>
          </p:cNvSpPr>
          <p:nvPr>
            <p:ph type="ftr" sz="quarter" idx="11"/>
          </p:nvPr>
        </p:nvSpPr>
        <p:spPr>
          <a:xfrm flipH="1">
            <a:off x="952404" y="173195"/>
            <a:ext cx="2324196" cy="301752"/>
          </a:xfrm>
        </p:spPr>
        <p:txBody>
          <a:bodyPr rtlCol="1"/>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pPr algn="l"/>
            <a:r>
              <a:rPr lang="en-US"/>
              <a:t>© Gal Israeli, Yulia Kuderko, Ram Michaeli</a:t>
            </a:r>
            <a:endParaRPr lang="he-IL" dirty="0"/>
          </a:p>
        </p:txBody>
      </p:sp>
      <p:sp>
        <p:nvSpPr>
          <p:cNvPr id="9" name="מציין מיקום של מספר שקופית 6">
            <a:extLst>
              <a:ext uri="{FF2B5EF4-FFF2-40B4-BE49-F238E27FC236}">
                <a16:creationId xmlns:a16="http://schemas.microsoft.com/office/drawing/2014/main" id="{BD5BE3E6-AFB3-460C-834B-D73EE2A7C06F}"/>
              </a:ext>
            </a:extLst>
          </p:cNvPr>
          <p:cNvSpPr>
            <a:spLocks noGrp="1"/>
          </p:cNvSpPr>
          <p:nvPr>
            <p:ph type="sldNum" sz="quarter" idx="12"/>
          </p:nvPr>
        </p:nvSpPr>
        <p:spPr>
          <a:xfrm flipH="1">
            <a:off x="449484" y="173195"/>
            <a:ext cx="502920" cy="301752"/>
          </a:xfrm>
        </p:spPr>
        <p:txBody>
          <a:bodyPr rtlCol="1"/>
          <a:lstStyle>
            <a:lvl1pPr algn="ctr" rtl="1">
              <a:defRPr sz="1200">
                <a:latin typeface="Tahoma" panose="020B0604030504040204" pitchFamily="34" charset="0"/>
                <a:ea typeface="Tahoma" panose="020B0604030504040204" pitchFamily="34" charset="0"/>
                <a:cs typeface="Tahoma" panose="020B0604030504040204" pitchFamily="34" charset="0"/>
              </a:defRPr>
            </a:lvl1pPr>
          </a:lstStyle>
          <a:p>
            <a:pPr algn="ctr"/>
            <a:fld id="{FEA1243F-3000-4347-94A4-FBDEAD3122CB}" type="slidenum">
              <a:rPr lang="he-IL" smtClean="0"/>
              <a:pPr/>
              <a:t>‹#›</a:t>
            </a:fld>
            <a:endParaRPr lang="he-IL"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8.png"/><Relationship Id="rId3" Type="http://schemas.openxmlformats.org/officeDocument/2006/relationships/slideLayout" Target="../slideLayouts/slideLayout3.xml"/><Relationship Id="rId7" Type="http://schemas.openxmlformats.org/officeDocument/2006/relationships/image" Target="../media/image2.png"/><Relationship Id="rId12" Type="http://schemas.openxmlformats.org/officeDocument/2006/relationships/image" Target="../media/image7.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svg"/><Relationship Id="rId4" Type="http://schemas.openxmlformats.org/officeDocument/2006/relationships/slideLayout" Target="../slideLayouts/slideLayout4.xml"/><Relationship Id="rId9" Type="http://schemas.openxmlformats.org/officeDocument/2006/relationships/image" Target="../media/image4.png"/><Relationship Id="rId14" Type="http://schemas.openxmlformats.org/officeDocument/2006/relationships/image" Target="../media/image9.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0" name="קבוצה 19">
            <a:extLst>
              <a:ext uri="{FF2B5EF4-FFF2-40B4-BE49-F238E27FC236}">
                <a16:creationId xmlns:a16="http://schemas.microsoft.com/office/drawing/2014/main" id="{1423E8A4-D2B7-46D2-92C3-AE6BC0B9BD06}"/>
              </a:ext>
            </a:extLst>
          </p:cNvPr>
          <p:cNvGrpSpPr/>
          <p:nvPr userDrawn="1"/>
        </p:nvGrpSpPr>
        <p:grpSpPr>
          <a:xfrm flipH="1">
            <a:off x="0" y="3142"/>
            <a:ext cx="4038601" cy="1101851"/>
            <a:chOff x="5334000" y="-37306"/>
            <a:chExt cx="3281716" cy="895350"/>
          </a:xfrm>
        </p:grpSpPr>
        <p:pic>
          <p:nvPicPr>
            <p:cNvPr id="18" name="גרפיקה 17">
              <a:extLst>
                <a:ext uri="{FF2B5EF4-FFF2-40B4-BE49-F238E27FC236}">
                  <a16:creationId xmlns:a16="http://schemas.microsoft.com/office/drawing/2014/main" id="{9309AE25-B267-4B83-A0CB-35016E70EE6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448301" y="-37306"/>
              <a:ext cx="3167415" cy="609600"/>
            </a:xfrm>
            <a:prstGeom prst="rect">
              <a:avLst/>
            </a:prstGeom>
          </p:spPr>
        </p:pic>
        <p:pic>
          <p:nvPicPr>
            <p:cNvPr id="19" name="גרפיקה 18">
              <a:extLst>
                <a:ext uri="{FF2B5EF4-FFF2-40B4-BE49-F238E27FC236}">
                  <a16:creationId xmlns:a16="http://schemas.microsoft.com/office/drawing/2014/main" id="{61BEEC28-F63A-4526-A6C3-33CFC7679C2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334000" y="-37306"/>
              <a:ext cx="819150" cy="895350"/>
            </a:xfrm>
            <a:prstGeom prst="rect">
              <a:avLst/>
            </a:prstGeom>
          </p:spPr>
        </p:pic>
      </p:grpSp>
      <p:sp>
        <p:nvSpPr>
          <p:cNvPr id="22" name="מציין מיקום של כותרת 21"/>
          <p:cNvSpPr>
            <a:spLocks noGrp="1"/>
          </p:cNvSpPr>
          <p:nvPr>
            <p:ph type="title"/>
          </p:nvPr>
        </p:nvSpPr>
        <p:spPr>
          <a:xfrm flipH="1">
            <a:off x="4038601" y="381198"/>
            <a:ext cx="4638674" cy="675926"/>
          </a:xfrm>
          <a:prstGeom prst="rect">
            <a:avLst/>
          </a:prstGeom>
        </p:spPr>
        <p:txBody>
          <a:bodyPr vert="horz" lIns="0" rIns="0" rtlCol="1" anchor="ctr">
            <a:noAutofit/>
          </a:bodyPr>
          <a:lstStyle/>
          <a:p>
            <a:pPr rtl="1"/>
            <a:endParaRPr lang="he-IL" noProof="0"/>
          </a:p>
        </p:txBody>
      </p:sp>
      <p:sp>
        <p:nvSpPr>
          <p:cNvPr id="13" name="מציין מיקום טקסט 12"/>
          <p:cNvSpPr>
            <a:spLocks noGrp="1"/>
          </p:cNvSpPr>
          <p:nvPr>
            <p:ph type="body" idx="1"/>
          </p:nvPr>
        </p:nvSpPr>
        <p:spPr>
          <a:xfrm flipH="1">
            <a:off x="457200" y="1566839"/>
            <a:ext cx="8229600" cy="4572000"/>
          </a:xfrm>
          <a:prstGeom prst="rect">
            <a:avLst/>
          </a:prstGeom>
        </p:spPr>
        <p:txBody>
          <a:bodyPr vert="horz" rtlCol="1" anchor="t">
            <a:normAutofit/>
          </a:bodyPr>
          <a:lstStyle/>
          <a:p>
            <a:pPr lvl="0" rtl="1"/>
            <a:r>
              <a:rPr lang="he-IL" noProof="0"/>
              <a:t>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3" name="מציין מיקום של כותרת תחתונה 2"/>
          <p:cNvSpPr>
            <a:spLocks noGrp="1"/>
          </p:cNvSpPr>
          <p:nvPr>
            <p:ph type="ftr" sz="quarter" idx="3"/>
          </p:nvPr>
        </p:nvSpPr>
        <p:spPr>
          <a:xfrm flipH="1">
            <a:off x="1064418" y="174116"/>
            <a:ext cx="2212182" cy="300831"/>
          </a:xfrm>
          <a:prstGeom prst="rect">
            <a:avLst/>
          </a:prstGeom>
        </p:spPr>
        <p:txBody>
          <a:bodyPr vert="horz" rtlCol="1" anchor="b"/>
          <a:lstStyle>
            <a:lvl1pPr algn="r" rtl="1">
              <a:defRPr sz="120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algn="l"/>
            <a:r>
              <a:rPr lang="en-US" noProof="0"/>
              <a:t>© Gal Israeli, Yulia Kuderko, Ram Michaeli</a:t>
            </a:r>
            <a:endParaRPr lang="he-IL" noProof="0"/>
          </a:p>
        </p:txBody>
      </p:sp>
      <p:sp>
        <p:nvSpPr>
          <p:cNvPr id="23" name="מציין מיקום של מספר שקופית 22"/>
          <p:cNvSpPr>
            <a:spLocks noGrp="1"/>
          </p:cNvSpPr>
          <p:nvPr>
            <p:ph type="sldNum" sz="quarter" idx="4"/>
          </p:nvPr>
        </p:nvSpPr>
        <p:spPr>
          <a:xfrm flipH="1">
            <a:off x="457200" y="173195"/>
            <a:ext cx="502920" cy="301752"/>
          </a:xfrm>
          <a:prstGeom prst="rect">
            <a:avLst/>
          </a:prstGeom>
        </p:spPr>
        <p:txBody>
          <a:bodyPr vert="horz" rtlCol="1" anchor="b"/>
          <a:lstStyle>
            <a:lvl1pPr algn="ctr" rtl="1">
              <a:defRPr sz="12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fld id="{49598980-D22C-4904-9F8F-3DB09B2ECD84}" type="slidenum">
              <a:rPr lang="he-IL" noProof="0" smtClean="0"/>
              <a:pPr/>
              <a:t>‹#›</a:t>
            </a:fld>
            <a:endParaRPr lang="he-IL" noProof="0"/>
          </a:p>
        </p:txBody>
      </p:sp>
      <p:pic>
        <p:nvPicPr>
          <p:cNvPr id="21" name="גרפיקה 20">
            <a:extLst>
              <a:ext uri="{FF2B5EF4-FFF2-40B4-BE49-F238E27FC236}">
                <a16:creationId xmlns:a16="http://schemas.microsoft.com/office/drawing/2014/main" id="{41E45D2D-0469-4652-A090-C4D13F3C1502}"/>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flipH="1">
            <a:off x="7924800" y="5307178"/>
            <a:ext cx="1219200" cy="1550822"/>
          </a:xfrm>
          <a:prstGeom prst="rect">
            <a:avLst/>
          </a:prstGeom>
        </p:spPr>
      </p:pic>
      <p:pic>
        <p:nvPicPr>
          <p:cNvPr id="27" name="גרפיקה 26">
            <a:extLst>
              <a:ext uri="{FF2B5EF4-FFF2-40B4-BE49-F238E27FC236}">
                <a16:creationId xmlns:a16="http://schemas.microsoft.com/office/drawing/2014/main" id="{16C04FF8-AE2F-4C75-8657-A2201B951971}"/>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flipH="1">
            <a:off x="7911999" y="4545317"/>
            <a:ext cx="1248460" cy="1570328"/>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7" r:id="rId3"/>
    <p:sldLayoutId id="2147483652" r:id="rId4"/>
    <p:sldLayoutId id="2147483656" r:id="rId5"/>
  </p:sldLayoutIdLst>
  <p:hf hdr="0" ftr="0" dt="0"/>
  <p:txStyles>
    <p:titleStyle>
      <a:lvl1pPr marL="182880" algn="r" rtl="1" eaLnBrk="1" latinLnBrk="0" hangingPunct="1">
        <a:spcBef>
          <a:spcPct val="0"/>
        </a:spcBef>
        <a:buNone/>
        <a:defRPr sz="4000" b="1" kern="1200">
          <a:ln w="6350">
            <a:noFill/>
          </a:ln>
          <a:solidFill>
            <a:schemeClr val="accent1"/>
          </a:solidFill>
          <a:effectLst/>
          <a:latin typeface="Tahoma" panose="020B0604030504040204" pitchFamily="34" charset="0"/>
          <a:ea typeface="Tahoma" panose="020B0604030504040204" pitchFamily="34" charset="0"/>
          <a:cs typeface="Tahoma" panose="020B0604030504040204" pitchFamily="34" charset="0"/>
        </a:defRPr>
      </a:lvl1pPr>
    </p:titleStyle>
    <p:bodyStyle>
      <a:lvl1pPr marL="448056" indent="-384048" algn="r" rtl="1"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822960" indent="-285750" algn="r" rtl="1"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Tahoma" panose="020B0604030504040204" pitchFamily="34" charset="0"/>
          <a:ea typeface="Tahoma" panose="020B0604030504040204" pitchFamily="34" charset="0"/>
          <a:cs typeface="Tahoma" panose="020B0604030504040204" pitchFamily="34" charset="0"/>
        </a:defRPr>
      </a:lvl2pPr>
      <a:lvl3pPr marL="1106424" indent="-228600" algn="r" rtl="1"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Tahoma" panose="020B0604030504040204" pitchFamily="34" charset="0"/>
          <a:ea typeface="Tahoma" panose="020B0604030504040204" pitchFamily="34" charset="0"/>
          <a:cs typeface="Tahoma" panose="020B0604030504040204" pitchFamily="34" charset="0"/>
        </a:defRPr>
      </a:lvl3pPr>
      <a:lvl4pPr marL="1371600" indent="-210312" algn="r" rtl="1"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Tahoma" panose="020B0604030504040204" pitchFamily="34" charset="0"/>
          <a:ea typeface="Tahoma" panose="020B0604030504040204" pitchFamily="34" charset="0"/>
          <a:cs typeface="Tahoma" panose="020B0604030504040204" pitchFamily="34" charset="0"/>
        </a:defRPr>
      </a:lvl4pPr>
      <a:lvl5pPr marL="1600200" indent="-210312" algn="r" rtl="1"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Tahoma" panose="020B0604030504040204" pitchFamily="34" charset="0"/>
          <a:ea typeface="Tahoma" panose="020B0604030504040204" pitchFamily="34" charset="0"/>
          <a:cs typeface="Tahoma" panose="020B0604030504040204" pitchFamily="34" charset="0"/>
        </a:defRPr>
      </a:lvl5pPr>
      <a:lvl6pPr marL="1828800" indent="-210312" algn="r" rtl="1"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p:bodyStyle>
    <p:otherStyle>
      <a:lvl1pPr marL="0" algn="r" rtl="1" eaLnBrk="1" hangingPunct="1">
        <a:defRPr kern="1200">
          <a:solidFill>
            <a:schemeClr val="tx1"/>
          </a:solidFill>
          <a:latin typeface="+mn-lt"/>
          <a:ea typeface="+mn-ea"/>
          <a:cs typeface="+mn-cs"/>
        </a:defRPr>
      </a:lvl1pPr>
      <a:lvl2pPr marL="457200" algn="r" rtl="1" eaLnBrk="1" hangingPunct="1">
        <a:defRPr kern="1200">
          <a:solidFill>
            <a:schemeClr val="tx1"/>
          </a:solidFill>
          <a:latin typeface="+mn-lt"/>
          <a:ea typeface="+mn-ea"/>
          <a:cs typeface="+mn-cs"/>
        </a:defRPr>
      </a:lvl2pPr>
      <a:lvl3pPr marL="914400" algn="r" rtl="1" eaLnBrk="1" hangingPunct="1">
        <a:defRPr kern="1200">
          <a:solidFill>
            <a:schemeClr val="tx1"/>
          </a:solidFill>
          <a:latin typeface="+mn-lt"/>
          <a:ea typeface="+mn-ea"/>
          <a:cs typeface="+mn-cs"/>
        </a:defRPr>
      </a:lvl3pPr>
      <a:lvl4pPr marL="1371600" algn="r" rtl="1" eaLnBrk="1" hangingPunct="1">
        <a:defRPr kern="1200">
          <a:solidFill>
            <a:schemeClr val="tx1"/>
          </a:solidFill>
          <a:latin typeface="+mn-lt"/>
          <a:ea typeface="+mn-ea"/>
          <a:cs typeface="+mn-cs"/>
        </a:defRPr>
      </a:lvl4pPr>
      <a:lvl5pPr marL="1828800" algn="r" rtl="1" eaLnBrk="1" hangingPunct="1">
        <a:defRPr kern="1200">
          <a:solidFill>
            <a:schemeClr val="tx1"/>
          </a:solidFill>
          <a:latin typeface="+mn-lt"/>
          <a:ea typeface="+mn-ea"/>
          <a:cs typeface="+mn-cs"/>
        </a:defRPr>
      </a:lvl5pPr>
      <a:lvl6pPr marL="2286000" algn="r" rtl="1" eaLnBrk="1" hangingPunct="1">
        <a:defRPr kern="1200">
          <a:solidFill>
            <a:schemeClr val="tx1"/>
          </a:solidFill>
          <a:latin typeface="+mn-lt"/>
          <a:ea typeface="+mn-ea"/>
          <a:cs typeface="+mn-cs"/>
        </a:defRPr>
      </a:lvl6pPr>
      <a:lvl7pPr marL="2743200" algn="r" rtl="1" eaLnBrk="1" hangingPunct="1">
        <a:defRPr kern="1200">
          <a:solidFill>
            <a:schemeClr val="tx1"/>
          </a:solidFill>
          <a:latin typeface="+mn-lt"/>
          <a:ea typeface="+mn-ea"/>
          <a:cs typeface="+mn-cs"/>
        </a:defRPr>
      </a:lvl7pPr>
      <a:lvl8pPr marL="3200400" algn="r" rtl="1" eaLnBrk="1" hangingPunct="1">
        <a:defRPr kern="1200">
          <a:solidFill>
            <a:schemeClr val="tx1"/>
          </a:solidFill>
          <a:latin typeface="+mn-lt"/>
          <a:ea typeface="+mn-ea"/>
          <a:cs typeface="+mn-cs"/>
        </a:defRPr>
      </a:lvl8pPr>
      <a:lvl9pPr marL="3657600" algn="r" rtl="1"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1.svg"/></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39.png"/><Relationship Id="rId4" Type="http://schemas.openxmlformats.org/officeDocument/2006/relationships/diagramLayout" Target="../diagrams/layout4.xml"/><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42.png"/><Relationship Id="rId4" Type="http://schemas.openxmlformats.org/officeDocument/2006/relationships/diagramLayout" Target="../diagrams/layout5.xml"/><Relationship Id="rId9" Type="http://schemas.openxmlformats.org/officeDocument/2006/relationships/image" Target="../media/image41.sv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47.jpe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3.svg"/></Relationships>
</file>

<file path=ppt/slides/_rels/slide2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sv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10800000" scaled="1"/>
          <a:tileRect/>
        </a:gradFill>
        <a:effectLst/>
      </p:bgPr>
    </p:bg>
    <p:spTree>
      <p:nvGrpSpPr>
        <p:cNvPr id="1" name=""/>
        <p:cNvGrpSpPr/>
        <p:nvPr/>
      </p:nvGrpSpPr>
      <p:grpSpPr>
        <a:xfrm>
          <a:off x="0" y="0"/>
          <a:ext cx="0" cy="0"/>
          <a:chOff x="0" y="0"/>
          <a:chExt cx="0" cy="0"/>
        </a:xfrm>
      </p:grpSpPr>
      <p:sp>
        <p:nvSpPr>
          <p:cNvPr id="2" name="מלבן 1"/>
          <p:cNvSpPr>
            <a:spLocks noGrp="1"/>
          </p:cNvSpPr>
          <p:nvPr>
            <p:ph type="ctrTitle"/>
          </p:nvPr>
        </p:nvSpPr>
        <p:spPr>
          <a:xfrm flipH="1">
            <a:off x="540544" y="1295400"/>
            <a:ext cx="5975672" cy="1425577"/>
          </a:xfrm>
        </p:spPr>
        <p:txBody>
          <a:bodyPr rtlCol="1"/>
          <a:lstStyle/>
          <a:p>
            <a:pPr algn="l" rtl="1"/>
            <a:r>
              <a:rPr lang="en-US" sz="3500" dirty="0">
                <a:effectLst>
                  <a:outerShdw blurRad="38100" dist="38100" dir="2700000" algn="tl">
                    <a:srgbClr val="000000">
                      <a:alpha val="43137"/>
                    </a:srgbClr>
                  </a:outerShdw>
                </a:effectLst>
                <a:latin typeface="Copperplate Gothic Light" panose="020E0507020206020404" pitchFamily="34" charset="0"/>
                <a:cs typeface="Cavolini" panose="020B0502040204020203" pitchFamily="66" charset="0"/>
              </a:rPr>
              <a:t>Volcano Eruptions</a:t>
            </a:r>
            <a:br>
              <a:rPr lang="he-IL" b="0" dirty="0">
                <a:latin typeface="Copperplate Gothic Light" panose="020E0507020206020404" pitchFamily="34" charset="0"/>
              </a:rPr>
            </a:br>
            <a:r>
              <a:rPr lang="en-US" sz="2500" b="0" dirty="0">
                <a:solidFill>
                  <a:schemeClr val="bg2">
                    <a:lumMod val="10000"/>
                    <a:lumOff val="90000"/>
                  </a:schemeClr>
                </a:solidFill>
                <a:latin typeface="Copperplate Gothic Light" panose="020E0507020206020404" pitchFamily="34" charset="0"/>
                <a:cs typeface="Aharoni CLM" panose="02000503000000000000" pitchFamily="2" charset="-79"/>
              </a:rPr>
              <a:t>Prediction Model</a:t>
            </a:r>
            <a:endParaRPr lang="he-IL" sz="2500" b="0" dirty="0">
              <a:solidFill>
                <a:schemeClr val="bg2">
                  <a:lumMod val="10000"/>
                  <a:lumOff val="90000"/>
                </a:schemeClr>
              </a:solidFill>
              <a:latin typeface="Copperplate Gothic Light" panose="020E0507020206020404" pitchFamily="34" charset="0"/>
              <a:cs typeface="Aharoni CLM" panose="02000503000000000000" pitchFamily="2" charset="-79"/>
            </a:endParaRPr>
          </a:p>
        </p:txBody>
      </p:sp>
      <p:sp>
        <p:nvSpPr>
          <p:cNvPr id="3" name="מלבן 2"/>
          <p:cNvSpPr>
            <a:spLocks noGrp="1"/>
          </p:cNvSpPr>
          <p:nvPr>
            <p:ph type="subTitle" idx="1"/>
          </p:nvPr>
        </p:nvSpPr>
        <p:spPr>
          <a:xfrm flipH="1">
            <a:off x="540544" y="3849666"/>
            <a:ext cx="3879056" cy="1234575"/>
          </a:xfrm>
        </p:spPr>
        <p:txBody>
          <a:bodyPr rtlCol="1">
            <a:normAutofit fontScale="62500" lnSpcReduction="20000"/>
          </a:bodyPr>
          <a:lstStyle/>
          <a:p>
            <a:pPr algn="l" rtl="1"/>
            <a:r>
              <a:rPr lang="en-US" sz="5100" b="1" dirty="0">
                <a:effectLst>
                  <a:outerShdw blurRad="38100" dist="38100" dir="2700000" algn="tl">
                    <a:srgbClr val="000000">
                      <a:alpha val="43137"/>
                    </a:srgbClr>
                  </a:outerShdw>
                </a:effectLst>
                <a:latin typeface="Aharoni CLM" panose="02000503000000000000" pitchFamily="2" charset="-79"/>
                <a:cs typeface="Aharoni CLM" panose="02000503000000000000" pitchFamily="2" charset="-79"/>
              </a:rPr>
              <a:t>Students:</a:t>
            </a:r>
            <a:endParaRPr lang="he-IL" sz="3200" b="1" dirty="0">
              <a:latin typeface="Aharoni CLM" panose="02000503000000000000" pitchFamily="2" charset="-79"/>
              <a:cs typeface="Aharoni CLM" panose="02000503000000000000" pitchFamily="2" charset="-79"/>
            </a:endParaRPr>
          </a:p>
          <a:p>
            <a:pPr algn="l" rtl="1"/>
            <a:r>
              <a:rPr lang="en-US" sz="2600" dirty="0">
                <a:latin typeface="Aharoni CLM" panose="02000503000000000000" pitchFamily="2" charset="-79"/>
                <a:cs typeface="Aharoni CLM" panose="02000503000000000000" pitchFamily="2" charset="-79"/>
              </a:rPr>
              <a:t>Ram </a:t>
            </a:r>
            <a:r>
              <a:rPr lang="en-US" sz="2600" dirty="0" err="1">
                <a:latin typeface="Aharoni CLM" panose="02000503000000000000" pitchFamily="2" charset="-79"/>
                <a:cs typeface="Aharoni CLM" panose="02000503000000000000" pitchFamily="2" charset="-79"/>
              </a:rPr>
              <a:t>Michaeli</a:t>
            </a:r>
            <a:r>
              <a:rPr lang="en-US" sz="2600" dirty="0">
                <a:latin typeface="Aharoni CLM" panose="02000503000000000000" pitchFamily="2" charset="-79"/>
                <a:cs typeface="Aharoni CLM" panose="02000503000000000000" pitchFamily="2" charset="-79"/>
              </a:rPr>
              <a:t>, 318353364</a:t>
            </a:r>
            <a:br>
              <a:rPr lang="en-US" sz="2600" dirty="0">
                <a:latin typeface="Aharoni CLM" panose="02000503000000000000" pitchFamily="2" charset="-79"/>
                <a:cs typeface="Aharoni CLM" panose="02000503000000000000" pitchFamily="2" charset="-79"/>
              </a:rPr>
            </a:br>
            <a:r>
              <a:rPr lang="en-US" sz="2600" dirty="0">
                <a:latin typeface="Aharoni CLM" panose="02000503000000000000" pitchFamily="2" charset="-79"/>
                <a:cs typeface="Aharoni CLM" panose="02000503000000000000" pitchFamily="2" charset="-79"/>
              </a:rPr>
              <a:t>Gal Israeli, 208416750 </a:t>
            </a:r>
            <a:br>
              <a:rPr lang="en-US" sz="2600" dirty="0">
                <a:latin typeface="Aharoni CLM" panose="02000503000000000000" pitchFamily="2" charset="-79"/>
                <a:cs typeface="Aharoni CLM" panose="02000503000000000000" pitchFamily="2" charset="-79"/>
              </a:rPr>
            </a:br>
            <a:r>
              <a:rPr lang="en-US" sz="2600" dirty="0">
                <a:latin typeface="Aharoni CLM" panose="02000503000000000000" pitchFamily="2" charset="-79"/>
                <a:cs typeface="Aharoni CLM" panose="02000503000000000000" pitchFamily="2" charset="-79"/>
              </a:rPr>
              <a:t>Yulia Kuderko, 321117863</a:t>
            </a:r>
            <a:endParaRPr lang="he-IL" sz="2600" dirty="0">
              <a:latin typeface="Aharoni CLM" panose="02000503000000000000" pitchFamily="2" charset="-79"/>
              <a:cs typeface="Aharoni CLM" panose="02000503000000000000" pitchFamily="2" charset="-79"/>
            </a:endParaRPr>
          </a:p>
        </p:txBody>
      </p:sp>
      <p:pic>
        <p:nvPicPr>
          <p:cNvPr id="4" name="גרפיקה 3" descr="סיעור מוחות קבוצתי קו מיתאר">
            <a:extLst>
              <a:ext uri="{FF2B5EF4-FFF2-40B4-BE49-F238E27FC236}">
                <a16:creationId xmlns:a16="http://schemas.microsoft.com/office/drawing/2014/main" id="{8F62EF4D-5043-4AC2-8925-046486AC0C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39752" y="3717032"/>
            <a:ext cx="648072" cy="648072"/>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graphicFrame>
        <p:nvGraphicFramePr>
          <p:cNvPr id="8" name="מציין מיקום תוכן 3" descr="פרט עיצוב גרפי חכם">
            <a:extLst>
              <a:ext uri="{FF2B5EF4-FFF2-40B4-BE49-F238E27FC236}">
                <a16:creationId xmlns:a16="http://schemas.microsoft.com/office/drawing/2014/main" id="{FB02D28B-B01D-4308-9682-E1335F472CC0}"/>
              </a:ext>
            </a:extLst>
          </p:cNvPr>
          <p:cNvGraphicFramePr>
            <a:graphicFrameLocks/>
          </p:cNvGraphicFramePr>
          <p:nvPr>
            <p:extLst>
              <p:ext uri="{D42A27DB-BD31-4B8C-83A1-F6EECF244321}">
                <p14:modId xmlns:p14="http://schemas.microsoft.com/office/powerpoint/2010/main" val="3813559158"/>
              </p:ext>
            </p:extLst>
          </p:nvPr>
        </p:nvGraphicFramePr>
        <p:xfrm>
          <a:off x="467544" y="1191735"/>
          <a:ext cx="8352928" cy="5261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מציין מיקום של כותרת תחתונה 4">
            <a:extLst>
              <a:ext uri="{FF2B5EF4-FFF2-40B4-BE49-F238E27FC236}">
                <a16:creationId xmlns:a16="http://schemas.microsoft.com/office/drawing/2014/main" id="{B3B8A314-204C-4B4A-AAD2-0074BFC25921}"/>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Data cleaning</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12" name="מציין מיקום של מספר שקופית 5">
            <a:extLst>
              <a:ext uri="{FF2B5EF4-FFF2-40B4-BE49-F238E27FC236}">
                <a16:creationId xmlns:a16="http://schemas.microsoft.com/office/drawing/2014/main" id="{DD34F494-AC12-418D-9584-AE0B92FD228F}"/>
              </a:ext>
            </a:extLst>
          </p:cNvPr>
          <p:cNvSpPr>
            <a:spLocks noGrp="1"/>
          </p:cNvSpPr>
          <p:nvPr>
            <p:ph type="sldNum" sz="quarter" idx="11"/>
          </p:nvPr>
        </p:nvSpPr>
        <p:spPr>
          <a:xfrm flipH="1">
            <a:off x="179512" y="260648"/>
            <a:ext cx="502920" cy="301752"/>
          </a:xfrm>
        </p:spPr>
        <p:txBody>
          <a:bodyPr/>
          <a:lstStyle/>
          <a:p>
            <a:pPr algn="ctr"/>
            <a:fld id="{49598980-D22C-4904-9F8F-3DB09B2ECD84}" type="slidenum">
              <a:rPr lang="he-IL" sz="2500" b="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10</a:t>
            </a:fld>
            <a:endParaRPr lang="he-IL" sz="2500" b="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15" name="מלבן 1">
            <a:extLst>
              <a:ext uri="{FF2B5EF4-FFF2-40B4-BE49-F238E27FC236}">
                <a16:creationId xmlns:a16="http://schemas.microsoft.com/office/drawing/2014/main" id="{610B10F4-61CB-446F-AC19-E4FF265E132E}"/>
              </a:ext>
            </a:extLst>
          </p:cNvPr>
          <p:cNvSpPr>
            <a:spLocks noGrp="1"/>
          </p:cNvSpPr>
          <p:nvPr>
            <p:ph type="title"/>
          </p:nvPr>
        </p:nvSpPr>
        <p:spPr>
          <a:xfrm flipH="1">
            <a:off x="3419872" y="365394"/>
            <a:ext cx="5617443" cy="675926"/>
          </a:xfrm>
          <a:effectLst>
            <a:glow rad="63500">
              <a:schemeClr val="accent1">
                <a:satMod val="175000"/>
                <a:alpha val="40000"/>
              </a:schemeClr>
            </a:glow>
          </a:effectLst>
        </p:spPr>
        <p:txBody>
          <a:bodyPr rtlCol="1"/>
          <a:lstStyle/>
          <a:p>
            <a:pPr algn="r" rtl="1"/>
            <a:r>
              <a:rPr lang="en-US" sz="35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converting types</a:t>
            </a:r>
            <a:endParaRPr lang="he-IL" sz="35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
        <p:nvSpPr>
          <p:cNvPr id="2" name="תיבת טקסט 1">
            <a:extLst>
              <a:ext uri="{FF2B5EF4-FFF2-40B4-BE49-F238E27FC236}">
                <a16:creationId xmlns:a16="http://schemas.microsoft.com/office/drawing/2014/main" id="{0721CDF1-D58D-48FC-B4D6-0048E6B6336A}"/>
              </a:ext>
            </a:extLst>
          </p:cNvPr>
          <p:cNvSpPr txBox="1"/>
          <p:nvPr/>
        </p:nvSpPr>
        <p:spPr>
          <a:xfrm>
            <a:off x="518944" y="1238325"/>
            <a:ext cx="3332976" cy="2662267"/>
          </a:xfrm>
          <a:prstGeom prst="rect">
            <a:avLst/>
          </a:prstGeom>
          <a:noFill/>
          <a:effectLst>
            <a:outerShdw blurRad="50800" dist="38100" dir="8100000" algn="tr" rotWithShape="0">
              <a:prstClr val="black">
                <a:alpha val="40000"/>
              </a:prstClr>
            </a:outerShdw>
          </a:effectLst>
        </p:spPr>
        <p:txBody>
          <a:bodyPr wrap="square" rtlCol="0">
            <a:spAutoFit/>
          </a:bodyPr>
          <a:lstStyle/>
          <a:p>
            <a:pPr algn="ctr" rtl="0">
              <a:spcBef>
                <a:spcPts val="0"/>
              </a:spcBef>
              <a:spcAft>
                <a:spcPts val="1000"/>
              </a:spcAft>
            </a:pPr>
            <a:r>
              <a:rPr lang="en-US" sz="1200" b="1" dirty="0">
                <a:solidFill>
                  <a:schemeClr val="bg2">
                    <a:lumMod val="90000"/>
                    <a:lumOff val="10000"/>
                  </a:schemeClr>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Numeric Type</a:t>
            </a:r>
          </a:p>
          <a:p>
            <a:pPr marL="285750" indent="-285750" algn="l" rtl="0">
              <a:spcBef>
                <a:spcPts val="0"/>
              </a:spcBef>
              <a:spcAft>
                <a:spcPts val="1000"/>
              </a:spcAft>
              <a:buFont typeface="Arial" panose="020B0604020202020204" pitchFamily="34" charset="0"/>
              <a:buChar char="•"/>
            </a:pPr>
            <a:r>
              <a:rPr lang="en-US" sz="10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In order to change the ‘population’ columns to numeric values, we had to replace the coma character to an empty character and then we could switch to the desired type.</a:t>
            </a:r>
          </a:p>
          <a:p>
            <a:pPr marL="285750" indent="-285750" algn="l" rtl="0">
              <a:spcBef>
                <a:spcPts val="0"/>
              </a:spcBef>
              <a:spcAft>
                <a:spcPts val="1000"/>
              </a:spcAft>
              <a:buFont typeface="Arial" panose="020B0604020202020204" pitchFamily="34" charset="0"/>
              <a:buChar char="•"/>
            </a:pPr>
            <a:r>
              <a:rPr lang="en-US" sz="10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In addition, we had to replace the “m” letter to an empty character so there wouldn’t be a mix up between numeric characters and strings. </a:t>
            </a:r>
            <a:br>
              <a:rPr lang="en-US" sz="10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br>
            <a:br>
              <a:rPr lang="en-US" sz="10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br>
            <a:r>
              <a:rPr lang="en-US" sz="10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After both of these actions, we could easily implement the appropriate type using the “</a:t>
            </a:r>
            <a:r>
              <a:rPr lang="en-US" sz="1000" dirty="0" err="1">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to_numeric</a:t>
            </a:r>
            <a:r>
              <a:rPr lang="en-US" sz="10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 function.</a:t>
            </a:r>
          </a:p>
          <a:p>
            <a:pPr marL="285750" indent="-285750" algn="l" rtl="0">
              <a:spcBef>
                <a:spcPts val="0"/>
              </a:spcBef>
              <a:spcAft>
                <a:spcPts val="1000"/>
              </a:spcAft>
            </a:pPr>
            <a:endParaRPr lang="en-US" sz="10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sp>
        <p:nvSpPr>
          <p:cNvPr id="3" name="תיבת טקסט 2">
            <a:extLst>
              <a:ext uri="{FF2B5EF4-FFF2-40B4-BE49-F238E27FC236}">
                <a16:creationId xmlns:a16="http://schemas.microsoft.com/office/drawing/2014/main" id="{9D103609-9403-47C6-9A70-EF0BC6C33C68}"/>
              </a:ext>
            </a:extLst>
          </p:cNvPr>
          <p:cNvSpPr txBox="1"/>
          <p:nvPr/>
        </p:nvSpPr>
        <p:spPr>
          <a:xfrm>
            <a:off x="646996" y="4311868"/>
            <a:ext cx="3255948" cy="1631216"/>
          </a:xfrm>
          <a:prstGeom prst="rect">
            <a:avLst/>
          </a:prstGeom>
          <a:noFill/>
          <a:effectLst>
            <a:outerShdw blurRad="50800" dist="38100" dir="8100000" algn="tr" rotWithShape="0">
              <a:prstClr val="black">
                <a:alpha val="40000"/>
              </a:prstClr>
            </a:outerShdw>
          </a:effectLst>
        </p:spPr>
        <p:txBody>
          <a:bodyPr wrap="square" rtlCol="0">
            <a:spAutoFit/>
          </a:bodyPr>
          <a:lstStyle/>
          <a:p>
            <a:pPr lvl="0" algn="ctr" rtl="0"/>
            <a:r>
              <a:rPr lang="en-US" sz="1200" b="1" noProof="0" dirty="0">
                <a:solidFill>
                  <a:schemeClr val="bg2">
                    <a:lumMod val="90000"/>
                    <a:lumOff val="10000"/>
                  </a:schemeClr>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Categorical Type</a:t>
            </a:r>
          </a:p>
          <a:p>
            <a:pPr lvl="0" algn="ctr" rtl="0"/>
            <a:endParaRPr lang="en-US" sz="1100" b="1" noProof="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lvl="0" algn="l" rtl="0"/>
            <a:r>
              <a:rPr lang="en-US" sz="11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As we can see, ‘Eruption Certainty’ has only three possible values: confirmed eruption, uncertain eruption and discredited eruption. Therefore, we changed their string values into numeric categorial so that our analyzation in the ML section would be more convenient.</a:t>
            </a:r>
            <a:endParaRPr lang="en-IL" sz="1100" dirty="0"/>
          </a:p>
        </p:txBody>
      </p:sp>
      <p:pic>
        <p:nvPicPr>
          <p:cNvPr id="9" name="תמונה 8">
            <a:extLst>
              <a:ext uri="{FF2B5EF4-FFF2-40B4-BE49-F238E27FC236}">
                <a16:creationId xmlns:a16="http://schemas.microsoft.com/office/drawing/2014/main" id="{66132265-B3D2-4B17-B39F-712AB8472303}"/>
              </a:ext>
            </a:extLst>
          </p:cNvPr>
          <p:cNvPicPr>
            <a:picLocks noChangeAspect="1"/>
          </p:cNvPicPr>
          <p:nvPr/>
        </p:nvPicPr>
        <p:blipFill>
          <a:blip r:embed="rId8"/>
          <a:stretch>
            <a:fillRect/>
          </a:stretch>
        </p:blipFill>
        <p:spPr>
          <a:xfrm>
            <a:off x="4222187" y="4509120"/>
            <a:ext cx="3476149" cy="601280"/>
          </a:xfrm>
          <a:prstGeom prst="foldedCorner">
            <a:avLst/>
          </a:prstGeom>
          <a:ln>
            <a:noFill/>
          </a:ln>
          <a:effectLst>
            <a:outerShdw blurRad="190500" algn="tl" rotWithShape="0">
              <a:srgbClr val="000000">
                <a:alpha val="70000"/>
              </a:srgbClr>
            </a:outerShdw>
          </a:effectLst>
        </p:spPr>
      </p:pic>
      <p:pic>
        <p:nvPicPr>
          <p:cNvPr id="11" name="תמונה 10">
            <a:extLst>
              <a:ext uri="{FF2B5EF4-FFF2-40B4-BE49-F238E27FC236}">
                <a16:creationId xmlns:a16="http://schemas.microsoft.com/office/drawing/2014/main" id="{E6767CF8-223F-4764-A982-FBE66E819E40}"/>
              </a:ext>
            </a:extLst>
          </p:cNvPr>
          <p:cNvPicPr>
            <a:picLocks noChangeAspect="1"/>
          </p:cNvPicPr>
          <p:nvPr/>
        </p:nvPicPr>
        <p:blipFill>
          <a:blip r:embed="rId9"/>
          <a:stretch>
            <a:fillRect/>
          </a:stretch>
        </p:blipFill>
        <p:spPr>
          <a:xfrm>
            <a:off x="4222187" y="5301208"/>
            <a:ext cx="3792345" cy="555233"/>
          </a:xfrm>
          <a:prstGeom prst="foldedCorner">
            <a:avLst/>
          </a:prstGeom>
          <a:ln>
            <a:noFill/>
          </a:ln>
          <a:effectLst>
            <a:outerShdw blurRad="190500" algn="tl" rotWithShape="0">
              <a:srgbClr val="000000">
                <a:alpha val="70000"/>
              </a:srgbClr>
            </a:outerShdw>
          </a:effectLst>
        </p:spPr>
      </p:pic>
      <p:pic>
        <p:nvPicPr>
          <p:cNvPr id="20" name="תמונה 19">
            <a:extLst>
              <a:ext uri="{FF2B5EF4-FFF2-40B4-BE49-F238E27FC236}">
                <a16:creationId xmlns:a16="http://schemas.microsoft.com/office/drawing/2014/main" id="{DDA817C9-1B7A-4AEA-9E87-5A0FBDCD981E}"/>
              </a:ext>
            </a:extLst>
          </p:cNvPr>
          <p:cNvPicPr>
            <a:picLocks noChangeAspect="1"/>
          </p:cNvPicPr>
          <p:nvPr/>
        </p:nvPicPr>
        <p:blipFill>
          <a:blip r:embed="rId10"/>
          <a:stretch>
            <a:fillRect/>
          </a:stretch>
        </p:blipFill>
        <p:spPr>
          <a:xfrm>
            <a:off x="3955442" y="2032138"/>
            <a:ext cx="4325833" cy="831156"/>
          </a:xfrm>
          <a:prstGeom prst="foldedCorner">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89928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graphicFrame>
        <p:nvGraphicFramePr>
          <p:cNvPr id="8" name="מציין מיקום תוכן 3" descr="פרט עיצוב גרפי חכם">
            <a:extLst>
              <a:ext uri="{FF2B5EF4-FFF2-40B4-BE49-F238E27FC236}">
                <a16:creationId xmlns:a16="http://schemas.microsoft.com/office/drawing/2014/main" id="{FB02D28B-B01D-4308-9682-E1335F472CC0}"/>
              </a:ext>
            </a:extLst>
          </p:cNvPr>
          <p:cNvGraphicFramePr>
            <a:graphicFrameLocks/>
          </p:cNvGraphicFramePr>
          <p:nvPr>
            <p:extLst>
              <p:ext uri="{D42A27DB-BD31-4B8C-83A1-F6EECF244321}">
                <p14:modId xmlns:p14="http://schemas.microsoft.com/office/powerpoint/2010/main" val="708636100"/>
              </p:ext>
            </p:extLst>
          </p:nvPr>
        </p:nvGraphicFramePr>
        <p:xfrm>
          <a:off x="827584" y="1556792"/>
          <a:ext cx="7560840" cy="4536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מציין מיקום של כותרת תחתונה 4">
            <a:extLst>
              <a:ext uri="{FF2B5EF4-FFF2-40B4-BE49-F238E27FC236}">
                <a16:creationId xmlns:a16="http://schemas.microsoft.com/office/drawing/2014/main" id="{47C81D41-DBBB-407E-ABDC-D92398112283}"/>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Data acquisition</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13" name="מציין מיקום של מספר שקופית 5">
            <a:extLst>
              <a:ext uri="{FF2B5EF4-FFF2-40B4-BE49-F238E27FC236}">
                <a16:creationId xmlns:a16="http://schemas.microsoft.com/office/drawing/2014/main" id="{1676622B-EBD5-462D-ADA3-367E19D903B9}"/>
              </a:ext>
            </a:extLst>
          </p:cNvPr>
          <p:cNvSpPr>
            <a:spLocks noGrp="1"/>
          </p:cNvSpPr>
          <p:nvPr>
            <p:ph type="sldNum" sz="quarter" idx="11"/>
          </p:nvPr>
        </p:nvSpPr>
        <p:spPr>
          <a:xfrm flipH="1">
            <a:off x="179512" y="260648"/>
            <a:ext cx="502920" cy="301752"/>
          </a:xfrm>
        </p:spPr>
        <p:txBody>
          <a:bodyPr/>
          <a:lstStyle/>
          <a:p>
            <a:pPr algn="ctr"/>
            <a:fld id="{49598980-D22C-4904-9F8F-3DB09B2ECD84}" type="slidenum">
              <a:rPr lang="he-IL" sz="2500" b="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11</a:t>
            </a:fld>
            <a:endParaRPr lang="he-IL" sz="2500" b="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10" name="מלבן 1">
            <a:extLst>
              <a:ext uri="{FF2B5EF4-FFF2-40B4-BE49-F238E27FC236}">
                <a16:creationId xmlns:a16="http://schemas.microsoft.com/office/drawing/2014/main" id="{1EA7A98D-0485-4DD6-A7DD-A055BDCD3508}"/>
              </a:ext>
            </a:extLst>
          </p:cNvPr>
          <p:cNvSpPr>
            <a:spLocks noGrp="1"/>
          </p:cNvSpPr>
          <p:nvPr>
            <p:ph type="title"/>
          </p:nvPr>
        </p:nvSpPr>
        <p:spPr>
          <a:xfrm flipH="1">
            <a:off x="4038601" y="381198"/>
            <a:ext cx="4638674" cy="675926"/>
          </a:xfrm>
          <a:effectLst>
            <a:glow rad="63500">
              <a:schemeClr val="accent1">
                <a:satMod val="175000"/>
                <a:alpha val="40000"/>
              </a:schemeClr>
            </a:glow>
          </a:effectLst>
        </p:spPr>
        <p:txBody>
          <a:bodyPr rtlCol="1"/>
          <a:lstStyle/>
          <a:p>
            <a:pPr algn="r" rtl="1"/>
            <a:r>
              <a:rPr lang="en-US"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outliers</a:t>
            </a:r>
            <a:endParaRPr lang="he-IL"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pic>
        <p:nvPicPr>
          <p:cNvPr id="11" name="גרפיקה 10" descr="הר געש עם מילוי מלא">
            <a:extLst>
              <a:ext uri="{FF2B5EF4-FFF2-40B4-BE49-F238E27FC236}">
                <a16:creationId xmlns:a16="http://schemas.microsoft.com/office/drawing/2014/main" id="{8FA9780C-3B09-4BC0-B966-07738065D5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3528" y="5769484"/>
            <a:ext cx="914400" cy="914400"/>
          </a:xfrm>
          <a:prstGeom prst="rect">
            <a:avLst/>
          </a:prstGeom>
        </p:spPr>
      </p:pic>
      <p:sp>
        <p:nvSpPr>
          <p:cNvPr id="4" name="תיבת טקסט 3">
            <a:extLst>
              <a:ext uri="{FF2B5EF4-FFF2-40B4-BE49-F238E27FC236}">
                <a16:creationId xmlns:a16="http://schemas.microsoft.com/office/drawing/2014/main" id="{63157476-864B-4742-AC17-885EC3B9E7CB}"/>
              </a:ext>
            </a:extLst>
          </p:cNvPr>
          <p:cNvSpPr txBox="1"/>
          <p:nvPr/>
        </p:nvSpPr>
        <p:spPr>
          <a:xfrm>
            <a:off x="1778261" y="1844824"/>
            <a:ext cx="5587477" cy="2323713"/>
          </a:xfrm>
          <a:prstGeom prst="rect">
            <a:avLst/>
          </a:prstGeom>
          <a:noFill/>
          <a:effectLst>
            <a:outerShdw blurRad="50800" dist="38100" dir="5400000" algn="ctr" rotWithShape="0">
              <a:srgbClr val="000000">
                <a:alpha val="43137"/>
              </a:srgbClr>
            </a:outerShdw>
          </a:effectLst>
        </p:spPr>
        <p:txBody>
          <a:bodyPr wrap="square" rtlCol="0">
            <a:spAutoFit/>
          </a:bodyPr>
          <a:lstStyle/>
          <a:p>
            <a:pPr marL="285750" indent="-285750" algn="l" rtl="0">
              <a:spcBef>
                <a:spcPts val="0"/>
              </a:spcBef>
              <a:spcAft>
                <a:spcPts val="1000"/>
              </a:spcAft>
              <a:buFont typeface="Arial" panose="020B0604020202020204" pitchFamily="34" charset="0"/>
              <a:buChar char="•"/>
            </a:pPr>
            <a:r>
              <a:rPr lang="en-US" sz="15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Overall, we had almost all our data in its supposed range except for the “volcano height” column. </a:t>
            </a:r>
          </a:p>
          <a:p>
            <a:pPr marL="285750" indent="-285750" algn="l" rtl="0">
              <a:spcBef>
                <a:spcPts val="0"/>
              </a:spcBef>
              <a:spcAft>
                <a:spcPts val="1000"/>
              </a:spcAft>
              <a:buFont typeface="Arial" panose="020B0604020202020204" pitchFamily="34" charset="0"/>
              <a:buChar char="•"/>
            </a:pPr>
            <a:r>
              <a:rPr lang="en-US" sz="15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According to google, the deepest volcano in the world is -4200 meters, so we added the “drop” function in order to eliminate all the volcano heights that exceed this limitation.</a:t>
            </a:r>
            <a:endParaRPr lang="en-US" sz="1500" b="1"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5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a:p>
            <a:endParaRPr lang="en-IL" sz="1500" dirty="0">
              <a:effectLst>
                <a:outerShdw blurRad="38100" dist="38100" dir="2700000" algn="tl">
                  <a:srgbClr val="000000">
                    <a:alpha val="43137"/>
                  </a:srgbClr>
                </a:outerShdw>
              </a:effectLst>
            </a:endParaRPr>
          </a:p>
        </p:txBody>
      </p:sp>
      <p:pic>
        <p:nvPicPr>
          <p:cNvPr id="14" name="תמונה 13">
            <a:extLst>
              <a:ext uri="{FF2B5EF4-FFF2-40B4-BE49-F238E27FC236}">
                <a16:creationId xmlns:a16="http://schemas.microsoft.com/office/drawing/2014/main" id="{CC93AE2B-1ECC-40D0-8691-B78C0BC18D44}"/>
              </a:ext>
            </a:extLst>
          </p:cNvPr>
          <p:cNvPicPr>
            <a:picLocks noChangeAspect="1"/>
          </p:cNvPicPr>
          <p:nvPr/>
        </p:nvPicPr>
        <p:blipFill>
          <a:blip r:embed="rId10"/>
          <a:stretch>
            <a:fillRect/>
          </a:stretch>
        </p:blipFill>
        <p:spPr>
          <a:xfrm>
            <a:off x="1778261" y="3573016"/>
            <a:ext cx="5587477" cy="1597445"/>
          </a:xfrm>
          <a:prstGeom prst="foldedCorner">
            <a:avLst/>
          </a:prstGeom>
          <a:ln>
            <a:noFill/>
          </a:ln>
          <a:effectLst>
            <a:outerShdw blurRad="190500" algn="tl" rotWithShape="0">
              <a:srgbClr val="000000">
                <a:alpha val="7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תמונה 4" descr="תמונה שמכילה שמים, הר, חוץ, דשא&#10;&#10;התיאור נוצר באופן אוטומטי">
            <a:extLst>
              <a:ext uri="{FF2B5EF4-FFF2-40B4-BE49-F238E27FC236}">
                <a16:creationId xmlns:a16="http://schemas.microsoft.com/office/drawing/2014/main" id="{7460981D-8314-49F4-9124-93F4A354CA97}"/>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3000"/>
                    </a14:imgEffect>
                  </a14:imgLayer>
                </a14:imgProps>
              </a:ext>
            </a:extLst>
          </a:blip>
          <a:stretch>
            <a:fillRect/>
          </a:stretch>
        </p:blipFill>
        <p:spPr>
          <a:xfrm>
            <a:off x="0" y="0"/>
            <a:ext cx="9144000" cy="6858000"/>
          </a:xfrm>
          <a:prstGeom prst="rect">
            <a:avLst/>
          </a:prstGeom>
          <a:effectLst>
            <a:glow rad="25400">
              <a:schemeClr val="accent1">
                <a:alpha val="39000"/>
              </a:schemeClr>
            </a:glow>
            <a:reflection endPos="0" dist="76200" dir="5400000" sy="-100000" algn="bl" rotWithShape="0"/>
            <a:softEdge rad="190500"/>
          </a:effectLst>
        </p:spPr>
      </p:pic>
      <p:sp>
        <p:nvSpPr>
          <p:cNvPr id="4" name="מלבן 1">
            <a:extLst>
              <a:ext uri="{FF2B5EF4-FFF2-40B4-BE49-F238E27FC236}">
                <a16:creationId xmlns:a16="http://schemas.microsoft.com/office/drawing/2014/main" id="{B3749023-FC40-4830-906B-74E7905BF983}"/>
              </a:ext>
            </a:extLst>
          </p:cNvPr>
          <p:cNvSpPr>
            <a:spLocks noGrp="1"/>
          </p:cNvSpPr>
          <p:nvPr>
            <p:ph type="title"/>
          </p:nvPr>
        </p:nvSpPr>
        <p:spPr>
          <a:xfrm flipH="1">
            <a:off x="3779912" y="764704"/>
            <a:ext cx="4638674" cy="675926"/>
          </a:xfrm>
          <a:effectLst>
            <a:glow rad="63500">
              <a:schemeClr val="accent1">
                <a:satMod val="175000"/>
                <a:alpha val="40000"/>
              </a:schemeClr>
            </a:glow>
          </a:effectLst>
        </p:spPr>
        <p:txBody>
          <a:bodyPr rtlCol="1"/>
          <a:lstStyle/>
          <a:p>
            <a:pPr algn="r" rtl="1"/>
            <a:r>
              <a:rPr lang="en-US" sz="3000" dirty="0">
                <a:solidFill>
                  <a:schemeClr val="tx1"/>
                </a:solidFill>
                <a:effectLst>
                  <a:outerShdw blurRad="38100" dist="38100" dir="2700000" algn="tl">
                    <a:srgbClr val="000000">
                      <a:alpha val="43137"/>
                    </a:srgbClr>
                  </a:outerShdw>
                </a:effectLst>
                <a:latin typeface="Copperplate Gothic Light" panose="020E0507020206020404" pitchFamily="34" charset="0"/>
              </a:rPr>
              <a:t> </a:t>
            </a:r>
            <a:r>
              <a:rPr lang="en-US" sz="30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EDA</a:t>
            </a:r>
            <a:endParaRPr lang="he-IL" sz="30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Tree>
    <p:extLst>
      <p:ext uri="{BB962C8B-B14F-4D97-AF65-F5344CB8AC3E}">
        <p14:creationId xmlns:p14="http://schemas.microsoft.com/office/powerpoint/2010/main" val="2649004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מציין מיקום תוכן 10">
            <a:extLst>
              <a:ext uri="{FF2B5EF4-FFF2-40B4-BE49-F238E27FC236}">
                <a16:creationId xmlns:a16="http://schemas.microsoft.com/office/drawing/2014/main" id="{0330EB0D-E8C9-4BB5-A4B7-8990477B2012}"/>
              </a:ext>
            </a:extLst>
          </p:cNvPr>
          <p:cNvSpPr>
            <a:spLocks noGrp="1"/>
          </p:cNvSpPr>
          <p:nvPr>
            <p:ph sz="half" idx="2"/>
          </p:nvPr>
        </p:nvSpPr>
        <p:spPr>
          <a:xfrm flipH="1">
            <a:off x="136539" y="2158842"/>
            <a:ext cx="4038600" cy="4525963"/>
          </a:xfrm>
        </p:spPr>
        <p:txBody>
          <a:bodyPr rtlCol="1">
            <a:noAutofit/>
          </a:bodyPr>
          <a:lstStyle/>
          <a:p>
            <a:pPr marL="64008" lvl="0" indent="0" algn="ctr" rtl="0">
              <a:spcBef>
                <a:spcPts val="0"/>
              </a:spcBef>
              <a:buClrTx/>
              <a:buSzTx/>
              <a:buNone/>
            </a:pPr>
            <a:r>
              <a:rPr lang="en-US" sz="1800" b="1" i="1" dirty="0">
                <a:solidFill>
                  <a:srgbClr val="C94C25"/>
                </a:solidFill>
                <a:effectLst>
                  <a:outerShdw blurRad="38100" dist="38100" dir="2700000" algn="tl">
                    <a:srgbClr val="000000">
                      <a:alpha val="43137"/>
                    </a:srgbClr>
                  </a:outerShdw>
                </a:effectLst>
                <a:latin typeface="Century Gothic" panose="020B0502020202020204" pitchFamily="34" charset="0"/>
              </a:rPr>
              <a:t>Top countries</a:t>
            </a:r>
            <a:endParaRPr lang="he-IL" sz="1800" b="1" i="1" dirty="0">
              <a:solidFill>
                <a:srgbClr val="C94C25"/>
              </a:solidFill>
              <a:effectLst>
                <a:outerShdw blurRad="38100" dist="38100" dir="2700000" algn="tl">
                  <a:srgbClr val="000000">
                    <a:alpha val="43137"/>
                  </a:srgbClr>
                </a:outerShdw>
              </a:effectLst>
              <a:latin typeface="Century Gothic" panose="020B0502020202020204" pitchFamily="34" charset="0"/>
            </a:endParaRPr>
          </a:p>
          <a:p>
            <a:pPr algn="l" rtl="0"/>
            <a:r>
              <a:rPr lang="en-US" sz="1800" dirty="0">
                <a:latin typeface="Century Gothic" panose="020B0502020202020204" pitchFamily="34" charset="0"/>
              </a:rPr>
              <a:t>As we can see, Japan is the country with the biggest number of eruptive volcanoes. </a:t>
            </a:r>
          </a:p>
          <a:p>
            <a:pPr algn="l" rtl="0"/>
            <a:r>
              <a:rPr lang="en-US" sz="1800" dirty="0">
                <a:latin typeface="Century Gothic" panose="020B0502020202020204" pitchFamily="34" charset="0"/>
              </a:rPr>
              <a:t>On that note, Indonesia is in the second place and United States takes the third place. </a:t>
            </a:r>
            <a:endParaRPr lang="he-IL" sz="1800" dirty="0">
              <a:latin typeface="Century Gothic" panose="020B0502020202020204" pitchFamily="34" charset="0"/>
            </a:endParaRPr>
          </a:p>
        </p:txBody>
      </p:sp>
      <p:graphicFrame>
        <p:nvGraphicFramePr>
          <p:cNvPr id="13" name="מציין מיקום תוכן 12" descr="עיצוב תרשים">
            <a:extLst>
              <a:ext uri="{FF2B5EF4-FFF2-40B4-BE49-F238E27FC236}">
                <a16:creationId xmlns:a16="http://schemas.microsoft.com/office/drawing/2014/main" id="{9234606B-C944-4DFF-8B2C-FF5B22ADDF48}"/>
              </a:ext>
            </a:extLst>
          </p:cNvPr>
          <p:cNvGraphicFramePr>
            <a:graphicFrameLocks noGrp="1"/>
          </p:cNvGraphicFramePr>
          <p:nvPr>
            <p:ph sz="half" idx="1"/>
            <p:extLst>
              <p:ext uri="{D42A27DB-BD31-4B8C-83A1-F6EECF244321}">
                <p14:modId xmlns:p14="http://schemas.microsoft.com/office/powerpoint/2010/main" val="1743550224"/>
              </p:ext>
            </p:extLst>
          </p:nvPr>
        </p:nvGraphicFramePr>
        <p:xfrm>
          <a:off x="4648200" y="1722438"/>
          <a:ext cx="4038600" cy="4525962"/>
        </p:xfrm>
        <a:graphic>
          <a:graphicData uri="http://schemas.openxmlformats.org/drawingml/2006/chart">
            <c:chart xmlns:c="http://schemas.openxmlformats.org/drawingml/2006/chart" xmlns:r="http://schemas.openxmlformats.org/officeDocument/2006/relationships" r:id="rId3"/>
          </a:graphicData>
        </a:graphic>
      </p:graphicFrame>
      <p:sp>
        <p:nvSpPr>
          <p:cNvPr id="10" name="מלבן 1">
            <a:extLst>
              <a:ext uri="{FF2B5EF4-FFF2-40B4-BE49-F238E27FC236}">
                <a16:creationId xmlns:a16="http://schemas.microsoft.com/office/drawing/2014/main" id="{BA9DE6B8-ECFA-445A-AB8E-9E8B4AF016A6}"/>
              </a:ext>
            </a:extLst>
          </p:cNvPr>
          <p:cNvSpPr>
            <a:spLocks noGrp="1"/>
          </p:cNvSpPr>
          <p:nvPr>
            <p:ph type="title"/>
          </p:nvPr>
        </p:nvSpPr>
        <p:spPr>
          <a:xfrm flipH="1">
            <a:off x="4038601" y="381198"/>
            <a:ext cx="4638674" cy="675926"/>
          </a:xfrm>
          <a:effectLst>
            <a:glow rad="63500">
              <a:schemeClr val="accent1">
                <a:satMod val="175000"/>
                <a:alpha val="40000"/>
              </a:schemeClr>
            </a:glow>
          </a:effectLst>
        </p:spPr>
        <p:txBody>
          <a:bodyPr rtlCol="1"/>
          <a:lstStyle/>
          <a:p>
            <a:pPr algn="r" rtl="1"/>
            <a:r>
              <a:rPr lang="en-US" dirty="0">
                <a:effectLst>
                  <a:outerShdw blurRad="38100" dist="38100" dir="2700000" algn="tl">
                    <a:srgbClr val="000000">
                      <a:alpha val="43137"/>
                    </a:srgbClr>
                  </a:outerShdw>
                </a:effectLst>
                <a:latin typeface="Copperplate Gothic Light" panose="020E0507020206020404" pitchFamily="34" charset="0"/>
              </a:rPr>
              <a:t> </a:t>
            </a:r>
            <a:r>
              <a:rPr lang="en-US"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pie chart</a:t>
            </a:r>
            <a:endParaRPr lang="he-IL"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
        <p:nvSpPr>
          <p:cNvPr id="12" name="מציין מיקום של כותרת תחתונה 4">
            <a:extLst>
              <a:ext uri="{FF2B5EF4-FFF2-40B4-BE49-F238E27FC236}">
                <a16:creationId xmlns:a16="http://schemas.microsoft.com/office/drawing/2014/main" id="{528C8781-A81A-4ECB-BECA-F2F0F0F8105E}"/>
              </a:ext>
            </a:extLst>
          </p:cNvPr>
          <p:cNvSpPr txBox="1">
            <a:spLocks/>
          </p:cNvSpPr>
          <p:nvPr/>
        </p:nvSpPr>
        <p:spPr>
          <a:xfrm flipH="1">
            <a:off x="1691680" y="247849"/>
            <a:ext cx="792088"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2000" b="0" dirty="0">
                <a:solidFill>
                  <a:schemeClr val="tx2"/>
                </a:solidFill>
                <a:effectLst>
                  <a:outerShdw blurRad="38100" dist="38100" dir="2700000" algn="tl">
                    <a:srgbClr val="000000">
                      <a:alpha val="43137"/>
                    </a:srgbClr>
                  </a:outerShdw>
                </a:effectLst>
                <a:latin typeface="Century Gothic" panose="020B0502020202020204" pitchFamily="34" charset="0"/>
              </a:rPr>
              <a:t>EDA</a:t>
            </a:r>
            <a:endParaRPr lang="he-IL" sz="20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pic>
        <p:nvPicPr>
          <p:cNvPr id="3" name="תמונה 2">
            <a:extLst>
              <a:ext uri="{FF2B5EF4-FFF2-40B4-BE49-F238E27FC236}">
                <a16:creationId xmlns:a16="http://schemas.microsoft.com/office/drawing/2014/main" id="{B72939E4-958B-457E-8B54-32DDDCBDCEA0}"/>
              </a:ext>
            </a:extLst>
          </p:cNvPr>
          <p:cNvPicPr>
            <a:picLocks noChangeAspect="1"/>
          </p:cNvPicPr>
          <p:nvPr/>
        </p:nvPicPr>
        <p:blipFill>
          <a:blip r:embed="rId4"/>
          <a:stretch>
            <a:fillRect/>
          </a:stretch>
        </p:blipFill>
        <p:spPr>
          <a:xfrm>
            <a:off x="3659211" y="1268760"/>
            <a:ext cx="5397453" cy="4848811"/>
          </a:xfrm>
          <a:prstGeom prst="rect">
            <a:avLst/>
          </a:prstGeom>
          <a:ln>
            <a:noFill/>
          </a:ln>
          <a:effectLst>
            <a:glow>
              <a:schemeClr val="accent1"/>
            </a:glow>
            <a:outerShdw blurRad="76200" dir="13500000" sy="23000" kx="1200000" algn="br" rotWithShape="0">
              <a:prstClr val="black">
                <a:alpha val="14000"/>
              </a:prstClr>
            </a:outerShdw>
            <a:softEdge rad="0"/>
          </a:effectLst>
        </p:spPr>
      </p:pic>
      <p:pic>
        <p:nvPicPr>
          <p:cNvPr id="9" name="גרפיקה 8" descr="הר געש קו מיתאר">
            <a:extLst>
              <a:ext uri="{FF2B5EF4-FFF2-40B4-BE49-F238E27FC236}">
                <a16:creationId xmlns:a16="http://schemas.microsoft.com/office/drawing/2014/main" id="{1E1F9D0E-D18C-4E22-9C95-1BFA422E3D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5536" y="5770405"/>
            <a:ext cx="914400" cy="914400"/>
          </a:xfrm>
          <a:prstGeom prst="rect">
            <a:avLst/>
          </a:prstGeom>
        </p:spPr>
      </p:pic>
      <p:sp>
        <p:nvSpPr>
          <p:cNvPr id="16" name="מציין מיקום של מספר שקופית 5">
            <a:extLst>
              <a:ext uri="{FF2B5EF4-FFF2-40B4-BE49-F238E27FC236}">
                <a16:creationId xmlns:a16="http://schemas.microsoft.com/office/drawing/2014/main" id="{6B19E54A-AEF1-4A67-A6A2-9CD85C7993F4}"/>
              </a:ext>
            </a:extLst>
          </p:cNvPr>
          <p:cNvSpPr txBox="1">
            <a:spLocks/>
          </p:cNvSpPr>
          <p:nvPr/>
        </p:nvSpPr>
        <p:spPr>
          <a:xfrm flipH="1">
            <a:off x="179512" y="260648"/>
            <a:ext cx="502920" cy="301752"/>
          </a:xfrm>
          <a:prstGeom prst="rect">
            <a:avLst/>
          </a:prstGeom>
        </p:spPr>
        <p:txBody>
          <a:bodyPr vert="horz" rtlCol="1" anchor="b"/>
          <a:lstStyle>
            <a:defPPr algn="r" rtl="1">
              <a:defRPr lang="he-il"/>
            </a:defPPr>
            <a:lvl1pPr marL="0" algn="r" defTabSz="914400" rtl="1" eaLnBrk="1" latinLnBrk="0" hangingPunct="1">
              <a:defRPr sz="12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fld id="{49598980-D22C-4904-9F8F-3DB09B2ECD84}" type="slidenum">
              <a:rPr lang="he-IL" sz="250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13</a:t>
            </a:fld>
            <a:endParaRPr lang="he-IL" sz="250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מלבן 1">
            <a:extLst>
              <a:ext uri="{FF2B5EF4-FFF2-40B4-BE49-F238E27FC236}">
                <a16:creationId xmlns:a16="http://schemas.microsoft.com/office/drawing/2014/main" id="{8FAF9177-378D-4667-A5F3-455843D3FFD4}"/>
              </a:ext>
            </a:extLst>
          </p:cNvPr>
          <p:cNvSpPr>
            <a:spLocks noGrp="1"/>
          </p:cNvSpPr>
          <p:nvPr>
            <p:ph type="title"/>
          </p:nvPr>
        </p:nvSpPr>
        <p:spPr>
          <a:xfrm flipH="1">
            <a:off x="4211960" y="109874"/>
            <a:ext cx="4474840" cy="675926"/>
          </a:xfrm>
          <a:effectLst>
            <a:glow rad="63500">
              <a:schemeClr val="accent1">
                <a:satMod val="175000"/>
                <a:alpha val="40000"/>
              </a:schemeClr>
            </a:glow>
          </a:effectLst>
        </p:spPr>
        <p:txBody>
          <a:bodyPr rtlCol="1"/>
          <a:lstStyle/>
          <a:p>
            <a:pPr algn="r" rtl="1"/>
            <a:r>
              <a:rPr lang="en-US" dirty="0">
                <a:effectLst>
                  <a:outerShdw blurRad="38100" dist="38100" dir="2700000" algn="tl">
                    <a:srgbClr val="000000">
                      <a:alpha val="43137"/>
                    </a:srgbClr>
                  </a:outerShdw>
                </a:effectLst>
                <a:latin typeface="Copperplate Gothic Light" panose="020E0507020206020404" pitchFamily="34" charset="0"/>
              </a:rPr>
              <a:t> </a:t>
            </a:r>
            <a:r>
              <a:rPr lang="en-US"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scatter plot</a:t>
            </a:r>
            <a:endParaRPr lang="he-IL"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pic>
        <p:nvPicPr>
          <p:cNvPr id="10" name="תמונה 9">
            <a:extLst>
              <a:ext uri="{FF2B5EF4-FFF2-40B4-BE49-F238E27FC236}">
                <a16:creationId xmlns:a16="http://schemas.microsoft.com/office/drawing/2014/main" id="{F0F959FC-6704-47B1-ABC5-45C16F12277D}"/>
              </a:ext>
            </a:extLst>
          </p:cNvPr>
          <p:cNvPicPr>
            <a:picLocks noChangeAspect="1"/>
          </p:cNvPicPr>
          <p:nvPr/>
        </p:nvPicPr>
        <p:blipFill>
          <a:blip r:embed="rId3"/>
          <a:srcRect/>
          <a:stretch/>
        </p:blipFill>
        <p:spPr>
          <a:xfrm>
            <a:off x="3170458" y="1057124"/>
            <a:ext cx="5646237" cy="3168352"/>
          </a:xfrm>
          <a:prstGeom prst="rect">
            <a:avLst/>
          </a:prstGeom>
          <a:ln>
            <a:noFill/>
          </a:ln>
          <a:effectLst>
            <a:outerShdw blurRad="292100" dist="139700" dir="2700000" algn="tl" rotWithShape="0">
              <a:srgbClr val="333333">
                <a:alpha val="65000"/>
              </a:srgbClr>
            </a:outerShdw>
          </a:effectLst>
        </p:spPr>
      </p:pic>
      <p:pic>
        <p:nvPicPr>
          <p:cNvPr id="16" name="תמונה 15" descr="תמונה שמכילה מפה&#10;&#10;התיאור נוצר באופן אוטומטי">
            <a:extLst>
              <a:ext uri="{FF2B5EF4-FFF2-40B4-BE49-F238E27FC236}">
                <a16:creationId xmlns:a16="http://schemas.microsoft.com/office/drawing/2014/main" id="{B2DA48F1-45AD-4D6B-85EE-FB79717D63F5}"/>
              </a:ext>
            </a:extLst>
          </p:cNvPr>
          <p:cNvPicPr>
            <a:picLocks noChangeAspect="1"/>
          </p:cNvPicPr>
          <p:nvPr/>
        </p:nvPicPr>
        <p:blipFill>
          <a:blip r:embed="rId4"/>
          <a:stretch>
            <a:fillRect/>
          </a:stretch>
        </p:blipFill>
        <p:spPr>
          <a:xfrm>
            <a:off x="4570759" y="4406360"/>
            <a:ext cx="3705527" cy="2238756"/>
          </a:xfrm>
          <a:prstGeom prst="rect">
            <a:avLst/>
          </a:prstGeom>
          <a:ln>
            <a:noFill/>
          </a:ln>
          <a:effectLst>
            <a:outerShdw blurRad="292100" dist="139700" dir="2700000" algn="tl" rotWithShape="0">
              <a:srgbClr val="333333">
                <a:alpha val="65000"/>
              </a:srgbClr>
            </a:outerShdw>
          </a:effectLst>
        </p:spPr>
      </p:pic>
      <p:sp>
        <p:nvSpPr>
          <p:cNvPr id="19" name="מציין מיקום תוכן 10">
            <a:extLst>
              <a:ext uri="{FF2B5EF4-FFF2-40B4-BE49-F238E27FC236}">
                <a16:creationId xmlns:a16="http://schemas.microsoft.com/office/drawing/2014/main" id="{1EABEF1D-03E8-4F84-8F95-E853609200E2}"/>
              </a:ext>
            </a:extLst>
          </p:cNvPr>
          <p:cNvSpPr txBox="1">
            <a:spLocks/>
          </p:cNvSpPr>
          <p:nvPr/>
        </p:nvSpPr>
        <p:spPr>
          <a:xfrm flipH="1">
            <a:off x="0" y="908720"/>
            <a:ext cx="4038600" cy="4525963"/>
          </a:xfrm>
          <a:prstGeom prst="rect">
            <a:avLst/>
          </a:prstGeom>
          <a:effectLst>
            <a:outerShdw sx="1000" sy="1000" algn="ctr" rotWithShape="0">
              <a:srgbClr val="000000"/>
            </a:outerShdw>
          </a:effectLst>
        </p:spPr>
        <p:txBody>
          <a:bodyPr rtlCol="1">
            <a:noAutofit/>
          </a:bodyPr>
          <a:lstStyle>
            <a:lvl1pPr marL="448056" indent="-384048" algn="r" rtl="1"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822960" indent="-285750" algn="r" rtl="1"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Tahoma" panose="020B0604030504040204" pitchFamily="34" charset="0"/>
                <a:ea typeface="Tahoma" panose="020B0604030504040204" pitchFamily="34" charset="0"/>
                <a:cs typeface="Tahoma" panose="020B0604030504040204" pitchFamily="34" charset="0"/>
              </a:defRPr>
            </a:lvl2pPr>
            <a:lvl3pPr marL="1106424" indent="-228600" algn="r" rtl="1"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Tahoma" panose="020B0604030504040204" pitchFamily="34" charset="0"/>
                <a:ea typeface="Tahoma" panose="020B0604030504040204" pitchFamily="34" charset="0"/>
                <a:cs typeface="Tahoma" panose="020B0604030504040204" pitchFamily="34" charset="0"/>
              </a:defRPr>
            </a:lvl3pPr>
            <a:lvl4pPr marL="1371600" indent="-210312" algn="r" rtl="1"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Tahoma" panose="020B0604030504040204" pitchFamily="34" charset="0"/>
                <a:ea typeface="Tahoma" panose="020B0604030504040204" pitchFamily="34" charset="0"/>
                <a:cs typeface="Tahoma" panose="020B0604030504040204" pitchFamily="34" charset="0"/>
              </a:defRPr>
            </a:lvl4pPr>
            <a:lvl5pPr marL="1600200" indent="-210312" algn="r" rtl="1"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Tahoma" panose="020B0604030504040204" pitchFamily="34" charset="0"/>
                <a:ea typeface="Tahoma" panose="020B0604030504040204" pitchFamily="34" charset="0"/>
                <a:cs typeface="Tahoma" panose="020B0604030504040204" pitchFamily="34" charset="0"/>
              </a:defRPr>
            </a:lvl5pPr>
            <a:lvl6pPr marL="1828800" indent="-210312" algn="r" rtl="1"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64008" indent="0" algn="ctr" rtl="0">
              <a:spcBef>
                <a:spcPts val="0"/>
              </a:spcBef>
              <a:buClrTx/>
              <a:buSzTx/>
              <a:buFont typeface="Arial" panose="020B0604020202020204" pitchFamily="34" charset="0"/>
              <a:buNone/>
            </a:pPr>
            <a:r>
              <a:rPr lang="en-US" sz="1800" b="1" i="1" dirty="0">
                <a:solidFill>
                  <a:srgbClr val="C94C25"/>
                </a:solidFill>
                <a:effectLst>
                  <a:outerShdw blurRad="38100" dist="38100" dir="2700000" algn="tl">
                    <a:srgbClr val="000000">
                      <a:alpha val="43137"/>
                    </a:srgbClr>
                  </a:outerShdw>
                </a:effectLst>
                <a:latin typeface="Century Gothic" panose="020B0502020202020204" pitchFamily="34" charset="0"/>
              </a:rPr>
              <a:t>World Map</a:t>
            </a:r>
            <a:endParaRPr lang="he-IL" sz="1800" b="1" i="1" dirty="0">
              <a:solidFill>
                <a:srgbClr val="C94C25"/>
              </a:solidFill>
              <a:effectLst>
                <a:outerShdw blurRad="38100" dist="38100" dir="2700000" algn="tl">
                  <a:srgbClr val="000000">
                    <a:alpha val="43137"/>
                  </a:srgbClr>
                </a:outerShdw>
              </a:effectLst>
              <a:latin typeface="Century Gothic" panose="020B0502020202020204" pitchFamily="34" charset="0"/>
            </a:endParaRPr>
          </a:p>
          <a:p>
            <a:pPr marL="406908" indent="-342900" algn="l" rtl="0">
              <a:buFont typeface="+mj-lt"/>
              <a:buAutoNum type="arabicPeriod"/>
            </a:pPr>
            <a:r>
              <a:rPr lang="en-US" sz="1400" dirty="0">
                <a:effectLst>
                  <a:outerShdw blurRad="38100" dist="38100" dir="2700000" algn="tl">
                    <a:srgbClr val="000000">
                      <a:alpha val="43137"/>
                    </a:srgbClr>
                  </a:outerShdw>
                </a:effectLst>
                <a:latin typeface="Century Gothic" panose="020B0502020202020204" pitchFamily="34" charset="0"/>
              </a:rPr>
              <a:t>These are the locations of the</a:t>
            </a:r>
            <a:br>
              <a:rPr lang="en-US" sz="1400" dirty="0">
                <a:effectLst>
                  <a:outerShdw blurRad="38100" dist="38100" dir="2700000" algn="tl">
                    <a:srgbClr val="000000">
                      <a:alpha val="43137"/>
                    </a:srgbClr>
                  </a:outerShdw>
                </a:effectLst>
                <a:latin typeface="Century Gothic" panose="020B0502020202020204" pitchFamily="34" charset="0"/>
              </a:rPr>
            </a:br>
            <a:r>
              <a:rPr lang="en-US" sz="1400" dirty="0">
                <a:effectLst>
                  <a:outerShdw blurRad="38100" dist="38100" dir="2700000" algn="tl">
                    <a:srgbClr val="000000">
                      <a:alpha val="43137"/>
                    </a:srgbClr>
                  </a:outerShdw>
                </a:effectLst>
                <a:latin typeface="Century Gothic" panose="020B0502020202020204" pitchFamily="34" charset="0"/>
              </a:rPr>
              <a:t> volcanic eruptions. </a:t>
            </a:r>
            <a:r>
              <a:rPr lang="en-US" sz="1400" dirty="0">
                <a:solidFill>
                  <a:srgbClr val="000000"/>
                </a:solidFill>
                <a:effectLst>
                  <a:outerShdw blurRad="38100" dist="38100" dir="2700000" algn="tl">
                    <a:srgbClr val="000000">
                      <a:alpha val="43137"/>
                    </a:srgbClr>
                  </a:outerShdw>
                </a:effectLst>
                <a:latin typeface="Century Gothic" panose="020B0502020202020204" pitchFamily="34" charset="0"/>
              </a:rPr>
              <a:t>W</a:t>
            </a:r>
            <a: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t>e can see</a:t>
            </a:r>
            <a:b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br>
            <a: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t> that most of the eruptions</a:t>
            </a:r>
            <a:b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br>
            <a: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t> indeed occur on the ring</a:t>
            </a:r>
            <a:b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br>
            <a: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t> of fire as expected.</a:t>
            </a:r>
            <a:endParaRPr lang="he-IL" sz="1400" dirty="0">
              <a:effectLst>
                <a:outerShdw blurRad="38100" dist="38100" dir="2700000" algn="tl">
                  <a:srgbClr val="000000">
                    <a:alpha val="43137"/>
                  </a:srgbClr>
                </a:outerShdw>
              </a:effectLst>
              <a:latin typeface="Century Gothic" panose="020B0502020202020204" pitchFamily="34" charset="0"/>
            </a:endParaRPr>
          </a:p>
          <a:p>
            <a:pPr algn="l" rtl="0">
              <a:buFont typeface="+mj-lt"/>
              <a:buAutoNum type="arabicPeriod"/>
            </a:pPr>
            <a: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t>This is the ring of fire, which is</a:t>
            </a:r>
            <a:b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br>
            <a: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t>a region where many</a:t>
            </a:r>
            <a:b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br>
            <a:r>
              <a:rPr lang="en-US" sz="1400" i="0" dirty="0">
                <a:solidFill>
                  <a:srgbClr val="000000"/>
                </a:solidFill>
                <a:effectLst>
                  <a:outerShdw blurRad="38100" dist="38100" dir="2700000" algn="tl">
                    <a:srgbClr val="000000">
                      <a:alpha val="43137"/>
                    </a:srgbClr>
                  </a:outerShdw>
                </a:effectLst>
                <a:latin typeface="Century Gothic" panose="020B0502020202020204" pitchFamily="34" charset="0"/>
              </a:rPr>
              <a:t>volcanic eruptions occur</a:t>
            </a:r>
            <a:r>
              <a:rPr lang="en-US" sz="1400" dirty="0">
                <a:solidFill>
                  <a:srgbClr val="000000"/>
                </a:solidFill>
                <a:effectLst>
                  <a:outerShdw blurRad="38100" dist="38100" dir="2700000" algn="tl">
                    <a:srgbClr val="000000">
                      <a:alpha val="43137"/>
                    </a:srgbClr>
                  </a:outerShdw>
                </a:effectLst>
                <a:latin typeface="Century Gothic" panose="020B0502020202020204" pitchFamily="34" charset="0"/>
              </a:rPr>
              <a:t>.</a:t>
            </a:r>
          </a:p>
          <a:p>
            <a:pPr algn="l" rtl="0">
              <a:buFont typeface="+mj-lt"/>
              <a:buAutoNum type="arabicPeriod"/>
            </a:pPr>
            <a:r>
              <a:rPr lang="en-US" sz="1400" dirty="0">
                <a:solidFill>
                  <a:srgbClr val="000000"/>
                </a:solidFill>
                <a:effectLst>
                  <a:outerShdw blurRad="38100" dist="38100" dir="2700000" algn="tl">
                    <a:srgbClr val="000000">
                      <a:alpha val="43137"/>
                    </a:srgbClr>
                  </a:outerShdw>
                </a:effectLst>
                <a:latin typeface="Century Gothic" panose="020B0502020202020204" pitchFamily="34" charset="0"/>
              </a:rPr>
              <a:t>The ring of fire is surrounded by</a:t>
            </a:r>
            <a:br>
              <a:rPr lang="en-US" sz="1400" dirty="0">
                <a:solidFill>
                  <a:srgbClr val="000000"/>
                </a:solidFill>
                <a:effectLst>
                  <a:outerShdw blurRad="38100" dist="38100" dir="2700000" algn="tl">
                    <a:srgbClr val="000000">
                      <a:alpha val="43137"/>
                    </a:srgbClr>
                  </a:outerShdw>
                </a:effectLst>
                <a:latin typeface="Century Gothic" panose="020B0502020202020204" pitchFamily="34" charset="0"/>
              </a:rPr>
            </a:br>
            <a:r>
              <a:rPr lang="en-US" sz="1400" dirty="0">
                <a:solidFill>
                  <a:srgbClr val="000000"/>
                </a:solidFill>
                <a:effectLst>
                  <a:outerShdw blurRad="38100" dist="38100" dir="2700000" algn="tl">
                    <a:srgbClr val="000000">
                      <a:alpha val="43137"/>
                    </a:srgbClr>
                  </a:outerShdw>
                </a:effectLst>
                <a:latin typeface="Century Gothic" panose="020B0502020202020204" pitchFamily="34" charset="0"/>
              </a:rPr>
              <a:t>these continents. </a:t>
            </a:r>
          </a:p>
        </p:txBody>
      </p:sp>
      <p:sp>
        <p:nvSpPr>
          <p:cNvPr id="23" name="מלבן: מסגרת משופעת 22">
            <a:extLst>
              <a:ext uri="{FF2B5EF4-FFF2-40B4-BE49-F238E27FC236}">
                <a16:creationId xmlns:a16="http://schemas.microsoft.com/office/drawing/2014/main" id="{33C6FA52-1E19-4B2C-8A37-7E6EDC9A05E7}"/>
              </a:ext>
            </a:extLst>
          </p:cNvPr>
          <p:cNvSpPr/>
          <p:nvPr/>
        </p:nvSpPr>
        <p:spPr>
          <a:xfrm>
            <a:off x="8495928" y="876241"/>
            <a:ext cx="360040" cy="361765"/>
          </a:xfrm>
          <a:prstGeom prst="bevel">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he-IL" sz="25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rPr>
              <a:t>1</a:t>
            </a:r>
            <a:endParaRPr lang="en-IL" sz="25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endParaRPr>
          </a:p>
        </p:txBody>
      </p:sp>
      <p:sp>
        <p:nvSpPr>
          <p:cNvPr id="26" name="מלבן: מסגרת משופעת 25">
            <a:extLst>
              <a:ext uri="{FF2B5EF4-FFF2-40B4-BE49-F238E27FC236}">
                <a16:creationId xmlns:a16="http://schemas.microsoft.com/office/drawing/2014/main" id="{480AD3B2-66AE-40BF-AA44-D9FD43E189E0}"/>
              </a:ext>
            </a:extLst>
          </p:cNvPr>
          <p:cNvSpPr/>
          <p:nvPr/>
        </p:nvSpPr>
        <p:spPr>
          <a:xfrm>
            <a:off x="8439322" y="4406359"/>
            <a:ext cx="360040" cy="361765"/>
          </a:xfrm>
          <a:prstGeom prst="bevel">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he-IL" sz="22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rPr>
              <a:t>2</a:t>
            </a:r>
            <a:endParaRPr lang="en-IL" sz="22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endParaRPr>
          </a:p>
        </p:txBody>
      </p:sp>
      <p:sp>
        <p:nvSpPr>
          <p:cNvPr id="28" name="מלבן: מסגרת משופעת 27">
            <a:extLst>
              <a:ext uri="{FF2B5EF4-FFF2-40B4-BE49-F238E27FC236}">
                <a16:creationId xmlns:a16="http://schemas.microsoft.com/office/drawing/2014/main" id="{33E5A27C-940B-4445-AABF-02CFFAA69684}"/>
              </a:ext>
            </a:extLst>
          </p:cNvPr>
          <p:cNvSpPr/>
          <p:nvPr/>
        </p:nvSpPr>
        <p:spPr>
          <a:xfrm>
            <a:off x="75330" y="1439857"/>
            <a:ext cx="248198" cy="280269"/>
          </a:xfrm>
          <a:prstGeom prst="bevel">
            <a:avLst/>
          </a:prstGeom>
          <a:ln/>
          <a:effectLst>
            <a:outerShdw blurRad="63500" dist="25400" dir="14700000" algn="t" rotWithShape="0">
              <a:srgbClr val="000000">
                <a:alpha val="50000"/>
              </a:srgbClr>
            </a:outerShdw>
            <a:reflection stA="48000" endPos="58000" dir="5400000" sy="-100000" algn="bl" rotWithShape="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he-IL" sz="20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rPr>
              <a:t>1</a:t>
            </a:r>
            <a:endParaRPr lang="en-IL" sz="20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endParaRPr>
          </a:p>
        </p:txBody>
      </p:sp>
      <p:sp>
        <p:nvSpPr>
          <p:cNvPr id="31" name="מלבן: מסגרת משופעת 30">
            <a:extLst>
              <a:ext uri="{FF2B5EF4-FFF2-40B4-BE49-F238E27FC236}">
                <a16:creationId xmlns:a16="http://schemas.microsoft.com/office/drawing/2014/main" id="{07924E8F-418C-4661-A214-50B7F20A1683}"/>
              </a:ext>
            </a:extLst>
          </p:cNvPr>
          <p:cNvSpPr/>
          <p:nvPr/>
        </p:nvSpPr>
        <p:spPr>
          <a:xfrm>
            <a:off x="75330" y="2644675"/>
            <a:ext cx="248198" cy="280269"/>
          </a:xfrm>
          <a:prstGeom prst="bevel">
            <a:avLst/>
          </a:prstGeom>
          <a:ln/>
          <a:effectLst>
            <a:outerShdw blurRad="63500" dist="25400" dir="14700000" algn="t" rotWithShape="0">
              <a:srgbClr val="000000">
                <a:alpha val="50000"/>
              </a:srgbClr>
            </a:outerShdw>
            <a:reflection stA="48000" endPos="58000" dir="5400000" sy="-100000" algn="bl" rotWithShape="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rPr>
              <a:t>2</a:t>
            </a:r>
            <a:endParaRPr lang="en-IL" sz="20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endParaRPr>
          </a:p>
        </p:txBody>
      </p:sp>
      <p:sp>
        <p:nvSpPr>
          <p:cNvPr id="34" name="מציין מיקום של כותרת תחתונה 4">
            <a:extLst>
              <a:ext uri="{FF2B5EF4-FFF2-40B4-BE49-F238E27FC236}">
                <a16:creationId xmlns:a16="http://schemas.microsoft.com/office/drawing/2014/main" id="{11FC0C5B-9156-42B3-980D-3F1E360CC0B1}"/>
              </a:ext>
            </a:extLst>
          </p:cNvPr>
          <p:cNvSpPr txBox="1">
            <a:spLocks/>
          </p:cNvSpPr>
          <p:nvPr/>
        </p:nvSpPr>
        <p:spPr>
          <a:xfrm flipH="1">
            <a:off x="1691680" y="247849"/>
            <a:ext cx="792088"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2000" b="0" dirty="0">
                <a:solidFill>
                  <a:schemeClr val="tx2"/>
                </a:solidFill>
                <a:effectLst>
                  <a:outerShdw blurRad="38100" dist="38100" dir="2700000" algn="tl">
                    <a:srgbClr val="000000">
                      <a:alpha val="43137"/>
                    </a:srgbClr>
                  </a:outerShdw>
                </a:effectLst>
                <a:latin typeface="Century Gothic" panose="020B0502020202020204" pitchFamily="34" charset="0"/>
              </a:rPr>
              <a:t>EDA</a:t>
            </a:r>
            <a:endParaRPr lang="he-IL" sz="20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41" name="מציין מיקום של מספר שקופית 5">
            <a:extLst>
              <a:ext uri="{FF2B5EF4-FFF2-40B4-BE49-F238E27FC236}">
                <a16:creationId xmlns:a16="http://schemas.microsoft.com/office/drawing/2014/main" id="{07CFFF1E-E77B-4520-B51E-C625927B4225}"/>
              </a:ext>
            </a:extLst>
          </p:cNvPr>
          <p:cNvSpPr>
            <a:spLocks noGrp="1"/>
          </p:cNvSpPr>
          <p:nvPr>
            <p:ph type="sldNum" sz="quarter" idx="11"/>
          </p:nvPr>
        </p:nvSpPr>
        <p:spPr>
          <a:xfrm flipH="1">
            <a:off x="179512" y="260648"/>
            <a:ext cx="502920" cy="301752"/>
          </a:xfrm>
        </p:spPr>
        <p:txBody>
          <a:bodyPr/>
          <a:lstStyle/>
          <a:p>
            <a:pPr algn="ctr"/>
            <a:fld id="{49598980-D22C-4904-9F8F-3DB09B2ECD84}" type="slidenum">
              <a:rPr lang="he-IL" sz="2500" b="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14</a:t>
            </a:fld>
            <a:endParaRPr lang="he-IL" sz="2500" b="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pic>
        <p:nvPicPr>
          <p:cNvPr id="1026" name="Picture 2" descr="How was the Pacific ring of fire formed? Why is it so unstable? - Quora">
            <a:extLst>
              <a:ext uri="{FF2B5EF4-FFF2-40B4-BE49-F238E27FC236}">
                <a16:creationId xmlns:a16="http://schemas.microsoft.com/office/drawing/2014/main" id="{25428CE5-09A9-4F22-96BC-B1CE6D4D68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231" y="4241941"/>
            <a:ext cx="3132986" cy="24994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מלבן: מסגרת משופעת 16">
            <a:extLst>
              <a:ext uri="{FF2B5EF4-FFF2-40B4-BE49-F238E27FC236}">
                <a16:creationId xmlns:a16="http://schemas.microsoft.com/office/drawing/2014/main" id="{31625E1A-BF87-46E6-B506-B876A508D157}"/>
              </a:ext>
            </a:extLst>
          </p:cNvPr>
          <p:cNvSpPr/>
          <p:nvPr/>
        </p:nvSpPr>
        <p:spPr>
          <a:xfrm>
            <a:off x="3764619" y="4242808"/>
            <a:ext cx="360040" cy="361765"/>
          </a:xfrm>
          <a:prstGeom prst="bevel">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2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rPr>
              <a:t>3</a:t>
            </a:r>
            <a:endParaRPr lang="en-IL" sz="22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endParaRPr>
          </a:p>
        </p:txBody>
      </p:sp>
      <p:sp>
        <p:nvSpPr>
          <p:cNvPr id="20" name="מלבן: מסגרת משופעת 19">
            <a:extLst>
              <a:ext uri="{FF2B5EF4-FFF2-40B4-BE49-F238E27FC236}">
                <a16:creationId xmlns:a16="http://schemas.microsoft.com/office/drawing/2014/main" id="{5D18B8D6-B65E-49FA-8DA1-0FBAADA71580}"/>
              </a:ext>
            </a:extLst>
          </p:cNvPr>
          <p:cNvSpPr/>
          <p:nvPr/>
        </p:nvSpPr>
        <p:spPr>
          <a:xfrm>
            <a:off x="88291" y="3501008"/>
            <a:ext cx="248198" cy="280269"/>
          </a:xfrm>
          <a:prstGeom prst="bevel">
            <a:avLst/>
          </a:prstGeom>
          <a:ln/>
          <a:effectLst>
            <a:outerShdw blurRad="63500" dist="25400" dir="14700000" algn="t" rotWithShape="0">
              <a:srgbClr val="000000">
                <a:alpha val="50000"/>
              </a:srgbClr>
            </a:outerShdw>
            <a:reflection stA="48000" endPos="58000" dir="5400000" sy="-100000" algn="bl" rotWithShape="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rPr>
              <a:t>3</a:t>
            </a:r>
            <a:endParaRPr lang="en-IL" sz="2000" b="1" dirty="0">
              <a:ln w="0"/>
              <a:solidFill>
                <a:schemeClr val="tx1"/>
              </a:solidFill>
              <a:effectLst>
                <a:outerShdw blurRad="38100" dist="19050" dir="2700000" algn="tl" rotWithShape="0">
                  <a:schemeClr val="dk1">
                    <a:alpha val="40000"/>
                  </a:schemeClr>
                </a:outerShdw>
              </a:effectLst>
              <a:latin typeface="Aharoni CLM" panose="02000503000000000000" pitchFamily="2" charset="-79"/>
              <a:cs typeface="Aharoni CLM" panose="02000503000000000000" pitchFamily="2" charset="-79"/>
            </a:endParaRPr>
          </a:p>
        </p:txBody>
      </p:sp>
    </p:spTree>
    <p:extLst>
      <p:ext uri="{BB962C8B-B14F-4D97-AF65-F5344CB8AC3E}">
        <p14:creationId xmlns:p14="http://schemas.microsoft.com/office/powerpoint/2010/main" val="4190744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9" name="מציין מיקום תוכן 10">
            <a:extLst>
              <a:ext uri="{FF2B5EF4-FFF2-40B4-BE49-F238E27FC236}">
                <a16:creationId xmlns:a16="http://schemas.microsoft.com/office/drawing/2014/main" id="{1EABEF1D-03E8-4F84-8F95-E853609200E2}"/>
              </a:ext>
            </a:extLst>
          </p:cNvPr>
          <p:cNvSpPr txBox="1">
            <a:spLocks/>
          </p:cNvSpPr>
          <p:nvPr/>
        </p:nvSpPr>
        <p:spPr>
          <a:xfrm flipH="1">
            <a:off x="1341422" y="1408601"/>
            <a:ext cx="7218498" cy="1326877"/>
          </a:xfrm>
          <a:prstGeom prst="rect">
            <a:avLst/>
          </a:prstGeom>
          <a:effectLst>
            <a:outerShdw blurRad="50800" dist="38100" dir="8100000" algn="tr" rotWithShape="0">
              <a:prstClr val="black">
                <a:alpha val="40000"/>
              </a:prstClr>
            </a:outerShdw>
          </a:effectLst>
        </p:spPr>
        <p:txBody>
          <a:bodyPr rtlCol="1">
            <a:noAutofit/>
          </a:bodyPr>
          <a:lstStyle>
            <a:lvl1pPr marL="448056" indent="-384048" algn="r" rtl="1"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822960" indent="-285750" algn="r" rtl="1"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Tahoma" panose="020B0604030504040204" pitchFamily="34" charset="0"/>
                <a:ea typeface="Tahoma" panose="020B0604030504040204" pitchFamily="34" charset="0"/>
                <a:cs typeface="Tahoma" panose="020B0604030504040204" pitchFamily="34" charset="0"/>
              </a:defRPr>
            </a:lvl2pPr>
            <a:lvl3pPr marL="1106424" indent="-228600" algn="r" rtl="1"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Tahoma" panose="020B0604030504040204" pitchFamily="34" charset="0"/>
                <a:ea typeface="Tahoma" panose="020B0604030504040204" pitchFamily="34" charset="0"/>
                <a:cs typeface="Tahoma" panose="020B0604030504040204" pitchFamily="34" charset="0"/>
              </a:defRPr>
            </a:lvl3pPr>
            <a:lvl4pPr marL="1371600" indent="-210312" algn="r" rtl="1"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Tahoma" panose="020B0604030504040204" pitchFamily="34" charset="0"/>
                <a:ea typeface="Tahoma" panose="020B0604030504040204" pitchFamily="34" charset="0"/>
                <a:cs typeface="Tahoma" panose="020B0604030504040204" pitchFamily="34" charset="0"/>
              </a:defRPr>
            </a:lvl4pPr>
            <a:lvl5pPr marL="1600200" indent="-210312" algn="r" rtl="1"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Tahoma" panose="020B0604030504040204" pitchFamily="34" charset="0"/>
                <a:ea typeface="Tahoma" panose="020B0604030504040204" pitchFamily="34" charset="0"/>
                <a:cs typeface="Tahoma" panose="020B0604030504040204" pitchFamily="34" charset="0"/>
              </a:defRPr>
            </a:lvl5pPr>
            <a:lvl6pPr marL="1828800" indent="-210312" algn="r" rtl="1"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algn="l" rtl="0"/>
            <a:r>
              <a:rPr lang="en-US" sz="1400" dirty="0">
                <a:solidFill>
                  <a:schemeClr val="bg1"/>
                </a:solidFill>
                <a:latin typeface="Century Gothic" panose="020B0502020202020204" pitchFamily="34" charset="0"/>
              </a:rPr>
              <a:t>This graph shows a division of volcano heights to 20 groups.</a:t>
            </a:r>
          </a:p>
          <a:p>
            <a:pPr algn="l" rtl="0"/>
            <a:r>
              <a:rPr lang="en-US" sz="1400" dirty="0">
                <a:solidFill>
                  <a:schemeClr val="bg1"/>
                </a:solidFill>
                <a:latin typeface="Century Gothic" panose="020B0502020202020204" pitchFamily="34" charset="0"/>
              </a:rPr>
              <a:t>We can see that the most common volcano height is approximately between 1500 and 2000 meter.</a:t>
            </a:r>
          </a:p>
        </p:txBody>
      </p:sp>
      <p:sp>
        <p:nvSpPr>
          <p:cNvPr id="34" name="מציין מיקום של כותרת תחתונה 4">
            <a:extLst>
              <a:ext uri="{FF2B5EF4-FFF2-40B4-BE49-F238E27FC236}">
                <a16:creationId xmlns:a16="http://schemas.microsoft.com/office/drawing/2014/main" id="{11FC0C5B-9156-42B3-980D-3F1E360CC0B1}"/>
              </a:ext>
            </a:extLst>
          </p:cNvPr>
          <p:cNvSpPr txBox="1">
            <a:spLocks/>
          </p:cNvSpPr>
          <p:nvPr/>
        </p:nvSpPr>
        <p:spPr>
          <a:xfrm flipH="1">
            <a:off x="1691680" y="247849"/>
            <a:ext cx="792088"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2000" b="0" dirty="0">
                <a:solidFill>
                  <a:schemeClr val="tx2"/>
                </a:solidFill>
                <a:effectLst>
                  <a:outerShdw blurRad="38100" dist="38100" dir="2700000" algn="tl">
                    <a:srgbClr val="000000">
                      <a:alpha val="43137"/>
                    </a:srgbClr>
                  </a:outerShdw>
                </a:effectLst>
                <a:latin typeface="Century Gothic" panose="020B0502020202020204" pitchFamily="34" charset="0"/>
              </a:rPr>
              <a:t>EDA</a:t>
            </a:r>
            <a:endParaRPr lang="he-IL" sz="20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41" name="מציין מיקום של מספר שקופית 5">
            <a:extLst>
              <a:ext uri="{FF2B5EF4-FFF2-40B4-BE49-F238E27FC236}">
                <a16:creationId xmlns:a16="http://schemas.microsoft.com/office/drawing/2014/main" id="{07CFFF1E-E77B-4520-B51E-C625927B4225}"/>
              </a:ext>
            </a:extLst>
          </p:cNvPr>
          <p:cNvSpPr>
            <a:spLocks noGrp="1"/>
          </p:cNvSpPr>
          <p:nvPr>
            <p:ph type="sldNum" sz="quarter" idx="11"/>
          </p:nvPr>
        </p:nvSpPr>
        <p:spPr>
          <a:xfrm flipH="1">
            <a:off x="179512" y="260648"/>
            <a:ext cx="502920" cy="301752"/>
          </a:xfrm>
        </p:spPr>
        <p:txBody>
          <a:bodyPr/>
          <a:lstStyle/>
          <a:p>
            <a:pPr algn="ctr"/>
            <a:fld id="{49598980-D22C-4904-9F8F-3DB09B2ECD84}" type="slidenum">
              <a:rPr lang="he-IL" sz="2500" b="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15</a:t>
            </a:fld>
            <a:endParaRPr lang="he-IL" sz="2500" b="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17" name="מלבן 1">
            <a:extLst>
              <a:ext uri="{FF2B5EF4-FFF2-40B4-BE49-F238E27FC236}">
                <a16:creationId xmlns:a16="http://schemas.microsoft.com/office/drawing/2014/main" id="{5A270E90-27B9-42E8-AB72-F7D413DADD51}"/>
              </a:ext>
            </a:extLst>
          </p:cNvPr>
          <p:cNvSpPr>
            <a:spLocks noGrp="1"/>
          </p:cNvSpPr>
          <p:nvPr>
            <p:ph type="title"/>
          </p:nvPr>
        </p:nvSpPr>
        <p:spPr>
          <a:xfrm flipH="1">
            <a:off x="4211960" y="396480"/>
            <a:ext cx="4474840" cy="675926"/>
          </a:xfrm>
          <a:effectLst>
            <a:glow rad="63500">
              <a:schemeClr val="accent1">
                <a:satMod val="175000"/>
                <a:alpha val="40000"/>
              </a:schemeClr>
            </a:glow>
          </a:effectLst>
        </p:spPr>
        <p:txBody>
          <a:bodyPr rtlCol="1"/>
          <a:lstStyle/>
          <a:p>
            <a:pPr algn="r" rtl="1"/>
            <a:r>
              <a:rPr lang="en-US" dirty="0">
                <a:effectLst>
                  <a:outerShdw blurRad="38100" dist="38100" dir="2700000" algn="tl">
                    <a:srgbClr val="000000">
                      <a:alpha val="43137"/>
                    </a:srgbClr>
                  </a:outerShdw>
                </a:effectLst>
                <a:latin typeface="Copperplate Gothic Light" panose="020E0507020206020404" pitchFamily="34" charset="0"/>
              </a:rPr>
              <a:t> </a:t>
            </a:r>
            <a:r>
              <a:rPr lang="en-US"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hist plot</a:t>
            </a:r>
            <a:endParaRPr lang="he-IL"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pic>
        <p:nvPicPr>
          <p:cNvPr id="5" name="תמונה 4">
            <a:extLst>
              <a:ext uri="{FF2B5EF4-FFF2-40B4-BE49-F238E27FC236}">
                <a16:creationId xmlns:a16="http://schemas.microsoft.com/office/drawing/2014/main" id="{B62765B6-4522-4FF0-8122-2AD7174D8020}"/>
              </a:ext>
            </a:extLst>
          </p:cNvPr>
          <p:cNvPicPr>
            <a:picLocks noChangeAspect="1"/>
          </p:cNvPicPr>
          <p:nvPr/>
        </p:nvPicPr>
        <p:blipFill>
          <a:blip r:embed="rId3"/>
          <a:stretch>
            <a:fillRect/>
          </a:stretch>
        </p:blipFill>
        <p:spPr>
          <a:xfrm>
            <a:off x="1835694" y="2595766"/>
            <a:ext cx="5941273" cy="3809513"/>
          </a:xfrm>
          <a:prstGeom prst="rect">
            <a:avLst/>
          </a:prstGeom>
          <a:effectLst>
            <a:glow rad="101600">
              <a:schemeClr val="accent1">
                <a:alpha val="40000"/>
              </a:schemeClr>
            </a:glow>
            <a:outerShdw blurRad="76200" dir="13500000" sy="23000" kx="1200000" algn="br" rotWithShape="0">
              <a:prstClr val="black">
                <a:alpha val="20000"/>
              </a:prstClr>
            </a:outerShdw>
            <a:reflection stA="50000" endPos="0" dir="5400000" sy="-100000" algn="bl" rotWithShape="0"/>
            <a:softEdge rad="0"/>
          </a:effectLst>
        </p:spPr>
      </p:pic>
    </p:spTree>
    <p:extLst>
      <p:ext uri="{BB962C8B-B14F-4D97-AF65-F5344CB8AC3E}">
        <p14:creationId xmlns:p14="http://schemas.microsoft.com/office/powerpoint/2010/main" val="2502494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תמונה 4" descr="תמונה שמכילה טבע, הר, אש&#10;&#10;התיאור נוצר באופן אוטומטי">
            <a:extLst>
              <a:ext uri="{FF2B5EF4-FFF2-40B4-BE49-F238E27FC236}">
                <a16:creationId xmlns:a16="http://schemas.microsoft.com/office/drawing/2014/main" id="{915B4AB5-C300-44A1-A106-270A38DA1737}"/>
              </a:ext>
            </a:extLst>
          </p:cNvPr>
          <p:cNvPicPr>
            <a:picLocks noChangeAspect="1"/>
          </p:cNvPicPr>
          <p:nvPr/>
        </p:nvPicPr>
        <p:blipFill>
          <a:blip r:embed="rId2"/>
          <a:stretch>
            <a:fillRect/>
          </a:stretch>
        </p:blipFill>
        <p:spPr>
          <a:xfrm>
            <a:off x="0" y="0"/>
            <a:ext cx="9144000" cy="6858000"/>
          </a:xfrm>
          <a:prstGeom prst="rect">
            <a:avLst/>
          </a:prstGeom>
          <a:effectLst>
            <a:glow rad="25400">
              <a:schemeClr val="accent1">
                <a:alpha val="39000"/>
              </a:schemeClr>
            </a:glow>
            <a:reflection endPos="0" dist="76200" dir="5400000" sy="-100000" algn="bl" rotWithShape="0"/>
            <a:softEdge rad="190500"/>
          </a:effectLst>
        </p:spPr>
      </p:pic>
      <p:sp>
        <p:nvSpPr>
          <p:cNvPr id="6" name="מלבן 1">
            <a:extLst>
              <a:ext uri="{FF2B5EF4-FFF2-40B4-BE49-F238E27FC236}">
                <a16:creationId xmlns:a16="http://schemas.microsoft.com/office/drawing/2014/main" id="{DB409CA5-FDEB-446C-AFCD-DBC35CCF460A}"/>
              </a:ext>
            </a:extLst>
          </p:cNvPr>
          <p:cNvSpPr txBox="1">
            <a:spLocks/>
          </p:cNvSpPr>
          <p:nvPr/>
        </p:nvSpPr>
        <p:spPr>
          <a:xfrm flipH="1">
            <a:off x="-1980728" y="1124744"/>
            <a:ext cx="4638674" cy="675926"/>
          </a:xfrm>
          <a:prstGeom prst="rect">
            <a:avLst/>
          </a:prstGeom>
          <a:effectLst>
            <a:glow rad="63500">
              <a:schemeClr val="accent1">
                <a:satMod val="175000"/>
                <a:alpha val="40000"/>
              </a:schemeClr>
            </a:glow>
          </a:effectLst>
        </p:spPr>
        <p:txBody>
          <a:bodyPr vert="horz" lIns="0" rIns="0" rtlCol="1" anchor="ctr">
            <a:noAutofit/>
          </a:bodyPr>
          <a:lstStyle>
            <a:lvl1pPr marL="182880" algn="r" rtl="1" eaLnBrk="1" latinLnBrk="0" hangingPunct="1">
              <a:spcBef>
                <a:spcPct val="0"/>
              </a:spcBef>
              <a:buNone/>
              <a:defRPr sz="4000" b="1" kern="1200">
                <a:ln w="6350">
                  <a:noFill/>
                </a:ln>
                <a:solidFill>
                  <a:schemeClr val="accent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machine</a:t>
            </a:r>
            <a:endParaRPr lang="he-IL"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
        <p:nvSpPr>
          <p:cNvPr id="7" name="מלבן 1">
            <a:extLst>
              <a:ext uri="{FF2B5EF4-FFF2-40B4-BE49-F238E27FC236}">
                <a16:creationId xmlns:a16="http://schemas.microsoft.com/office/drawing/2014/main" id="{A4D3F513-E1B3-4B2F-9BD2-64D9BF5F042F}"/>
              </a:ext>
            </a:extLst>
          </p:cNvPr>
          <p:cNvSpPr txBox="1">
            <a:spLocks/>
          </p:cNvSpPr>
          <p:nvPr/>
        </p:nvSpPr>
        <p:spPr>
          <a:xfrm flipH="1">
            <a:off x="3606740" y="1124744"/>
            <a:ext cx="4638674" cy="675926"/>
          </a:xfrm>
          <a:prstGeom prst="rect">
            <a:avLst/>
          </a:prstGeom>
          <a:effectLst>
            <a:glow rad="63500">
              <a:schemeClr val="accent1">
                <a:satMod val="175000"/>
                <a:alpha val="40000"/>
              </a:schemeClr>
            </a:glow>
          </a:effectLst>
        </p:spPr>
        <p:txBody>
          <a:bodyPr vert="horz" lIns="0" rIns="0" rtlCol="1" anchor="ctr">
            <a:noAutofit/>
          </a:bodyPr>
          <a:lstStyle>
            <a:lvl1pPr marL="182880" algn="r" rtl="1" eaLnBrk="1" latinLnBrk="0" hangingPunct="1">
              <a:spcBef>
                <a:spcPct val="0"/>
              </a:spcBef>
              <a:buNone/>
              <a:defRPr sz="4000" b="1" kern="1200">
                <a:ln w="6350">
                  <a:noFill/>
                </a:ln>
                <a:solidFill>
                  <a:schemeClr val="accent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learning</a:t>
            </a:r>
            <a:endParaRPr lang="he-IL"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Tree>
    <p:extLst>
      <p:ext uri="{BB962C8B-B14F-4D97-AF65-F5344CB8AC3E}">
        <p14:creationId xmlns:p14="http://schemas.microsoft.com/office/powerpoint/2010/main" val="4071239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7" name="מציין מיקום של כותרת תחתונה 4">
            <a:extLst>
              <a:ext uri="{FF2B5EF4-FFF2-40B4-BE49-F238E27FC236}">
                <a16:creationId xmlns:a16="http://schemas.microsoft.com/office/drawing/2014/main" id="{DF3A390C-99EA-4BCD-B897-F88B0A5489C2}"/>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Machine learning</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12" name="מציין מיקום של מספר שקופית 5">
            <a:extLst>
              <a:ext uri="{FF2B5EF4-FFF2-40B4-BE49-F238E27FC236}">
                <a16:creationId xmlns:a16="http://schemas.microsoft.com/office/drawing/2014/main" id="{CEC8C091-848D-4348-A400-74A66743FDD1}"/>
              </a:ext>
            </a:extLst>
          </p:cNvPr>
          <p:cNvSpPr>
            <a:spLocks noGrp="1"/>
          </p:cNvSpPr>
          <p:nvPr>
            <p:ph type="sldNum" sz="quarter" idx="11"/>
          </p:nvPr>
        </p:nvSpPr>
        <p:spPr>
          <a:xfrm flipH="1">
            <a:off x="179512" y="260648"/>
            <a:ext cx="502920" cy="301752"/>
          </a:xfrm>
        </p:spPr>
        <p:txBody>
          <a:bodyPr/>
          <a:lstStyle/>
          <a:p>
            <a:pPr algn="ctr"/>
            <a:fld id="{49598980-D22C-4904-9F8F-3DB09B2ECD84}" type="slidenum">
              <a:rPr lang="he-IL" sz="2500" b="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17</a:t>
            </a:fld>
            <a:endParaRPr lang="he-IL" sz="2500" b="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8" name="מלבן 1">
            <a:extLst>
              <a:ext uri="{FF2B5EF4-FFF2-40B4-BE49-F238E27FC236}">
                <a16:creationId xmlns:a16="http://schemas.microsoft.com/office/drawing/2014/main" id="{D01B6F67-6796-4B3C-A2E7-51AA556766A8}"/>
              </a:ext>
            </a:extLst>
          </p:cNvPr>
          <p:cNvSpPr>
            <a:spLocks noGrp="1"/>
          </p:cNvSpPr>
          <p:nvPr>
            <p:ph type="title"/>
          </p:nvPr>
        </p:nvSpPr>
        <p:spPr>
          <a:xfrm flipH="1">
            <a:off x="5796136" y="347837"/>
            <a:ext cx="1728192" cy="675926"/>
          </a:xfrm>
          <a:effectLst>
            <a:glow rad="63500">
              <a:schemeClr val="accent1">
                <a:satMod val="175000"/>
                <a:alpha val="40000"/>
              </a:schemeClr>
            </a:glow>
          </a:effectLst>
        </p:spPr>
        <p:txBody>
          <a:bodyPr rtlCol="1"/>
          <a:lstStyle/>
          <a:p>
            <a:pPr algn="r" rtl="1"/>
            <a:r>
              <a:rPr lang="en-US" dirty="0" err="1">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knn</a:t>
            </a:r>
            <a:endParaRPr lang="he-IL"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pic>
        <p:nvPicPr>
          <p:cNvPr id="9" name="תמונה 8">
            <a:extLst>
              <a:ext uri="{FF2B5EF4-FFF2-40B4-BE49-F238E27FC236}">
                <a16:creationId xmlns:a16="http://schemas.microsoft.com/office/drawing/2014/main" id="{2B385700-EFEF-48DD-8070-48ADCB7EFFCE}"/>
              </a:ext>
            </a:extLst>
          </p:cNvPr>
          <p:cNvPicPr>
            <a:picLocks noChangeAspect="1"/>
          </p:cNvPicPr>
          <p:nvPr/>
        </p:nvPicPr>
        <p:blipFill>
          <a:blip r:embed="rId3"/>
          <a:stretch>
            <a:fillRect/>
          </a:stretch>
        </p:blipFill>
        <p:spPr>
          <a:xfrm>
            <a:off x="611560" y="1412684"/>
            <a:ext cx="7809393" cy="2043645"/>
          </a:xfrm>
          <a:prstGeom prst="foldedCorner">
            <a:avLst/>
          </a:prstGeom>
          <a:ln>
            <a:noFill/>
          </a:ln>
          <a:effectLst>
            <a:outerShdw blurRad="190500" algn="tl" rotWithShape="0">
              <a:srgbClr val="000000">
                <a:alpha val="70000"/>
              </a:srgbClr>
            </a:outerShdw>
          </a:effectLst>
        </p:spPr>
      </p:pic>
      <p:pic>
        <p:nvPicPr>
          <p:cNvPr id="13" name="תמונה 12">
            <a:extLst>
              <a:ext uri="{FF2B5EF4-FFF2-40B4-BE49-F238E27FC236}">
                <a16:creationId xmlns:a16="http://schemas.microsoft.com/office/drawing/2014/main" id="{9698B4D3-7DCF-4DCA-96A4-43E0B3F889E1}"/>
              </a:ext>
            </a:extLst>
          </p:cNvPr>
          <p:cNvPicPr>
            <a:picLocks noChangeAspect="1"/>
          </p:cNvPicPr>
          <p:nvPr/>
        </p:nvPicPr>
        <p:blipFill>
          <a:blip r:embed="rId4"/>
          <a:stretch>
            <a:fillRect/>
          </a:stretch>
        </p:blipFill>
        <p:spPr>
          <a:xfrm>
            <a:off x="611560" y="3933056"/>
            <a:ext cx="7916598" cy="2161674"/>
          </a:xfrm>
          <a:prstGeom prst="foldedCorner">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15059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7" name="מציין מיקום של כותרת תחתונה 4">
            <a:extLst>
              <a:ext uri="{FF2B5EF4-FFF2-40B4-BE49-F238E27FC236}">
                <a16:creationId xmlns:a16="http://schemas.microsoft.com/office/drawing/2014/main" id="{DF3A390C-99EA-4BCD-B897-F88B0A5489C2}"/>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Machine learning</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12" name="מציין מיקום של מספר שקופית 5">
            <a:extLst>
              <a:ext uri="{FF2B5EF4-FFF2-40B4-BE49-F238E27FC236}">
                <a16:creationId xmlns:a16="http://schemas.microsoft.com/office/drawing/2014/main" id="{CEC8C091-848D-4348-A400-74A66743FDD1}"/>
              </a:ext>
            </a:extLst>
          </p:cNvPr>
          <p:cNvSpPr>
            <a:spLocks noGrp="1"/>
          </p:cNvSpPr>
          <p:nvPr>
            <p:ph type="sldNum" sz="quarter" idx="11"/>
          </p:nvPr>
        </p:nvSpPr>
        <p:spPr>
          <a:xfrm flipH="1">
            <a:off x="179512" y="260648"/>
            <a:ext cx="502920" cy="301752"/>
          </a:xfrm>
        </p:spPr>
        <p:txBody>
          <a:bodyPr/>
          <a:lstStyle/>
          <a:p>
            <a:pPr algn="ctr"/>
            <a:fld id="{49598980-D22C-4904-9F8F-3DB09B2ECD84}" type="slidenum">
              <a:rPr lang="he-IL" sz="2500" b="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18</a:t>
            </a:fld>
            <a:endParaRPr lang="he-IL" sz="2500" b="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8" name="מלבן 1">
            <a:extLst>
              <a:ext uri="{FF2B5EF4-FFF2-40B4-BE49-F238E27FC236}">
                <a16:creationId xmlns:a16="http://schemas.microsoft.com/office/drawing/2014/main" id="{9D81F32C-0B4A-4C7D-879C-D3FE62BB8514}"/>
              </a:ext>
            </a:extLst>
          </p:cNvPr>
          <p:cNvSpPr>
            <a:spLocks noGrp="1"/>
          </p:cNvSpPr>
          <p:nvPr>
            <p:ph type="title"/>
          </p:nvPr>
        </p:nvSpPr>
        <p:spPr>
          <a:xfrm flipH="1">
            <a:off x="3862184" y="347837"/>
            <a:ext cx="5102304" cy="675926"/>
          </a:xfrm>
          <a:effectLst>
            <a:glow rad="63500">
              <a:schemeClr val="accent1">
                <a:satMod val="175000"/>
                <a:alpha val="40000"/>
              </a:schemeClr>
            </a:glow>
          </a:effectLst>
        </p:spPr>
        <p:txBody>
          <a:bodyPr rtlCol="1"/>
          <a:lstStyle/>
          <a:p>
            <a:pPr algn="r" rtl="1"/>
            <a:r>
              <a:rPr lang="en-US" sz="35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logistic regression</a:t>
            </a:r>
            <a:endParaRPr lang="he-IL" sz="35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pic>
        <p:nvPicPr>
          <p:cNvPr id="6" name="תמונה 5">
            <a:extLst>
              <a:ext uri="{FF2B5EF4-FFF2-40B4-BE49-F238E27FC236}">
                <a16:creationId xmlns:a16="http://schemas.microsoft.com/office/drawing/2014/main" id="{E09AA96F-72E8-4DFB-BE12-681F8EBAE2B3}"/>
              </a:ext>
            </a:extLst>
          </p:cNvPr>
          <p:cNvPicPr>
            <a:picLocks noChangeAspect="1"/>
          </p:cNvPicPr>
          <p:nvPr/>
        </p:nvPicPr>
        <p:blipFill rotWithShape="1">
          <a:blip r:embed="rId3"/>
          <a:srcRect b="1564"/>
          <a:stretch/>
        </p:blipFill>
        <p:spPr>
          <a:xfrm>
            <a:off x="323528" y="1268760"/>
            <a:ext cx="8226660" cy="5374261"/>
          </a:xfrm>
          <a:prstGeom prst="foldedCorner">
            <a:avLst/>
          </a:prstGeom>
          <a:ln>
            <a:noFill/>
          </a:ln>
          <a:effectLst>
            <a:outerShdw blurRad="190500" algn="tl" rotWithShape="0">
              <a:srgbClr val="000000">
                <a:alpha val="7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6" name="מציין מיקום של כותרת תחתונה 4">
            <a:extLst>
              <a:ext uri="{FF2B5EF4-FFF2-40B4-BE49-F238E27FC236}">
                <a16:creationId xmlns:a16="http://schemas.microsoft.com/office/drawing/2014/main" id="{3DAE954C-A716-4517-90B7-679E61B63AFF}"/>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Machine learning</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12" name="מציין מיקום של מספר שקופית 5">
            <a:extLst>
              <a:ext uri="{FF2B5EF4-FFF2-40B4-BE49-F238E27FC236}">
                <a16:creationId xmlns:a16="http://schemas.microsoft.com/office/drawing/2014/main" id="{7189555B-D64C-468F-BB19-4E6AB1608DD8}"/>
              </a:ext>
            </a:extLst>
          </p:cNvPr>
          <p:cNvSpPr txBox="1">
            <a:spLocks/>
          </p:cNvSpPr>
          <p:nvPr/>
        </p:nvSpPr>
        <p:spPr>
          <a:xfrm flipH="1">
            <a:off x="179512" y="260648"/>
            <a:ext cx="502920" cy="301752"/>
          </a:xfrm>
          <a:prstGeom prst="rect">
            <a:avLst/>
          </a:prstGeom>
        </p:spPr>
        <p:txBody>
          <a:bodyPr vert="horz" rtlCol="1" anchor="b"/>
          <a:lstStyle>
            <a:defPPr algn="r" rtl="1">
              <a:defRPr lang="he-il"/>
            </a:defPPr>
            <a:lvl1pPr marL="0" algn="r" defTabSz="914400" rtl="1" eaLnBrk="1" latinLnBrk="0" hangingPunct="1">
              <a:defRPr sz="12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fld id="{49598980-D22C-4904-9F8F-3DB09B2ECD84}" type="slidenum">
              <a:rPr lang="he-IL" sz="250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19</a:t>
            </a:fld>
            <a:endParaRPr lang="he-IL" sz="250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15" name="מלבן 1">
            <a:extLst>
              <a:ext uri="{FF2B5EF4-FFF2-40B4-BE49-F238E27FC236}">
                <a16:creationId xmlns:a16="http://schemas.microsoft.com/office/drawing/2014/main" id="{8950276C-220F-4F52-839C-8D2626A0F56E}"/>
              </a:ext>
            </a:extLst>
          </p:cNvPr>
          <p:cNvSpPr>
            <a:spLocks noGrp="1"/>
          </p:cNvSpPr>
          <p:nvPr>
            <p:ph type="title"/>
          </p:nvPr>
        </p:nvSpPr>
        <p:spPr>
          <a:xfrm flipH="1">
            <a:off x="3862184" y="76218"/>
            <a:ext cx="5102304" cy="675926"/>
          </a:xfrm>
          <a:effectLst>
            <a:glow rad="63500">
              <a:schemeClr val="accent1">
                <a:satMod val="175000"/>
                <a:alpha val="40000"/>
              </a:schemeClr>
            </a:glow>
          </a:effectLst>
        </p:spPr>
        <p:txBody>
          <a:bodyPr rtlCol="1"/>
          <a:lstStyle/>
          <a:p>
            <a:pPr algn="r" rtl="1"/>
            <a:r>
              <a:rPr lang="en-US" sz="35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Multiple ml algos</a:t>
            </a:r>
            <a:endParaRPr lang="he-IL" sz="35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pic>
        <p:nvPicPr>
          <p:cNvPr id="5" name="תמונה 4">
            <a:extLst>
              <a:ext uri="{FF2B5EF4-FFF2-40B4-BE49-F238E27FC236}">
                <a16:creationId xmlns:a16="http://schemas.microsoft.com/office/drawing/2014/main" id="{7941AE32-6EC3-474B-A1F7-55040E7DC628}"/>
              </a:ext>
            </a:extLst>
          </p:cNvPr>
          <p:cNvPicPr>
            <a:picLocks noChangeAspect="1"/>
          </p:cNvPicPr>
          <p:nvPr/>
        </p:nvPicPr>
        <p:blipFill>
          <a:blip r:embed="rId3"/>
          <a:stretch>
            <a:fillRect/>
          </a:stretch>
        </p:blipFill>
        <p:spPr>
          <a:xfrm>
            <a:off x="149099" y="1009240"/>
            <a:ext cx="5758951" cy="3140605"/>
          </a:xfrm>
          <a:prstGeom prst="foldedCorner">
            <a:avLst/>
          </a:prstGeom>
          <a:ln>
            <a:noFill/>
          </a:ln>
          <a:effectLst>
            <a:outerShdw blurRad="190500" algn="tl" rotWithShape="0">
              <a:srgbClr val="000000">
                <a:alpha val="70000"/>
              </a:srgbClr>
            </a:outerShdw>
          </a:effectLst>
        </p:spPr>
      </p:pic>
      <p:pic>
        <p:nvPicPr>
          <p:cNvPr id="9" name="תמונה 8">
            <a:extLst>
              <a:ext uri="{FF2B5EF4-FFF2-40B4-BE49-F238E27FC236}">
                <a16:creationId xmlns:a16="http://schemas.microsoft.com/office/drawing/2014/main" id="{5C34E441-A124-48C4-AB6D-718C029A499D}"/>
              </a:ext>
            </a:extLst>
          </p:cNvPr>
          <p:cNvPicPr>
            <a:picLocks noChangeAspect="1"/>
          </p:cNvPicPr>
          <p:nvPr/>
        </p:nvPicPr>
        <p:blipFill>
          <a:blip r:embed="rId4"/>
          <a:stretch>
            <a:fillRect/>
          </a:stretch>
        </p:blipFill>
        <p:spPr>
          <a:xfrm>
            <a:off x="159755" y="4288898"/>
            <a:ext cx="6235975" cy="2492884"/>
          </a:xfrm>
          <a:prstGeom prst="foldedCorner">
            <a:avLst/>
          </a:prstGeom>
          <a:ln>
            <a:noFill/>
          </a:ln>
          <a:effectLst>
            <a:outerShdw blurRad="190500" algn="tl" rotWithShape="0">
              <a:srgbClr val="000000">
                <a:alpha val="70000"/>
              </a:srgbClr>
            </a:outerShdw>
          </a:effectLst>
        </p:spPr>
      </p:pic>
      <p:pic>
        <p:nvPicPr>
          <p:cNvPr id="14" name="תמונה 13">
            <a:extLst>
              <a:ext uri="{FF2B5EF4-FFF2-40B4-BE49-F238E27FC236}">
                <a16:creationId xmlns:a16="http://schemas.microsoft.com/office/drawing/2014/main" id="{826FFB1D-06EB-4598-9171-62910E9E8408}"/>
              </a:ext>
            </a:extLst>
          </p:cNvPr>
          <p:cNvPicPr>
            <a:picLocks noChangeAspect="1"/>
          </p:cNvPicPr>
          <p:nvPr/>
        </p:nvPicPr>
        <p:blipFill>
          <a:blip r:embed="rId5"/>
          <a:stretch>
            <a:fillRect/>
          </a:stretch>
        </p:blipFill>
        <p:spPr>
          <a:xfrm>
            <a:off x="4427096" y="5053498"/>
            <a:ext cx="3972479" cy="219106"/>
          </a:xfrm>
          <a:prstGeom prst="rect">
            <a:avLst/>
          </a:prstGeom>
          <a:ln w="38100">
            <a:solidFill>
              <a:schemeClr val="accent2">
                <a:lumMod val="60000"/>
                <a:lumOff val="40000"/>
              </a:schemeClr>
            </a:solidFill>
          </a:ln>
          <a:effectLst>
            <a:outerShdw blurRad="50800" dist="38100" dir="5400000" algn="ctr" rotWithShape="0">
              <a:srgbClr val="000000">
                <a:alpha val="43137"/>
              </a:srgbClr>
            </a:outerShdw>
          </a:effectLst>
        </p:spPr>
      </p:pic>
      <p:pic>
        <p:nvPicPr>
          <p:cNvPr id="17" name="תמונה 16">
            <a:extLst>
              <a:ext uri="{FF2B5EF4-FFF2-40B4-BE49-F238E27FC236}">
                <a16:creationId xmlns:a16="http://schemas.microsoft.com/office/drawing/2014/main" id="{05296CB1-6877-49BD-88D0-B478D58FD68A}"/>
              </a:ext>
            </a:extLst>
          </p:cNvPr>
          <p:cNvPicPr>
            <a:picLocks noChangeAspect="1"/>
          </p:cNvPicPr>
          <p:nvPr/>
        </p:nvPicPr>
        <p:blipFill>
          <a:blip r:embed="rId6"/>
          <a:stretch>
            <a:fillRect/>
          </a:stretch>
        </p:blipFill>
        <p:spPr>
          <a:xfrm>
            <a:off x="6131689" y="1632863"/>
            <a:ext cx="2832799" cy="1449307"/>
          </a:xfrm>
          <a:prstGeom prst="foldedCorner">
            <a:avLst/>
          </a:prstGeom>
          <a:ln>
            <a:noFill/>
          </a:ln>
          <a:effectLst>
            <a:outerShdw blurRad="190500" algn="tl" rotWithShape="0">
              <a:srgbClr val="000000">
                <a:alpha val="7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graphicFrame>
        <p:nvGraphicFramePr>
          <p:cNvPr id="8" name="מציין מיקום תוכן 3" descr="פרט עיצוב גרפי חכם">
            <a:extLst>
              <a:ext uri="{FF2B5EF4-FFF2-40B4-BE49-F238E27FC236}">
                <a16:creationId xmlns:a16="http://schemas.microsoft.com/office/drawing/2014/main" id="{598C553F-4143-4A91-9E18-950B2D9198C3}"/>
              </a:ext>
            </a:extLst>
          </p:cNvPr>
          <p:cNvGraphicFramePr>
            <a:graphicFrameLocks/>
          </p:cNvGraphicFramePr>
          <p:nvPr>
            <p:extLst>
              <p:ext uri="{D42A27DB-BD31-4B8C-83A1-F6EECF244321}">
                <p14:modId xmlns:p14="http://schemas.microsoft.com/office/powerpoint/2010/main" val="3662224580"/>
              </p:ext>
            </p:extLst>
          </p:nvPr>
        </p:nvGraphicFramePr>
        <p:xfrm>
          <a:off x="807720" y="1828800"/>
          <a:ext cx="772668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מלבן 1">
            <a:extLst>
              <a:ext uri="{FF2B5EF4-FFF2-40B4-BE49-F238E27FC236}">
                <a16:creationId xmlns:a16="http://schemas.microsoft.com/office/drawing/2014/main" id="{9EA691F4-36D3-4296-8CA1-B767C79F8178}"/>
              </a:ext>
            </a:extLst>
          </p:cNvPr>
          <p:cNvSpPr>
            <a:spLocks noGrp="1"/>
          </p:cNvSpPr>
          <p:nvPr>
            <p:ph type="title"/>
          </p:nvPr>
        </p:nvSpPr>
        <p:spPr>
          <a:xfrm flipH="1">
            <a:off x="3491880" y="365395"/>
            <a:ext cx="5498500" cy="799306"/>
          </a:xfrm>
        </p:spPr>
        <p:txBody>
          <a:bodyPr rtlCol="1"/>
          <a:lstStyle/>
          <a:p>
            <a:pPr algn="r" rtl="1"/>
            <a:r>
              <a:rPr lang="en-US" sz="35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research question</a:t>
            </a:r>
            <a:endParaRPr lang="he-IL" sz="3500" b="0" dirty="0">
              <a:latin typeface="Copperplate Gothic Light" panose="020E0507020206020404" pitchFamily="34" charset="0"/>
            </a:endParaRPr>
          </a:p>
        </p:txBody>
      </p:sp>
      <p:pic>
        <p:nvPicPr>
          <p:cNvPr id="16" name="גרפיקה 15" descr="הר געש קו מיתאר">
            <a:extLst>
              <a:ext uri="{FF2B5EF4-FFF2-40B4-BE49-F238E27FC236}">
                <a16:creationId xmlns:a16="http://schemas.microsoft.com/office/drawing/2014/main" id="{84E10CB7-5771-4DD8-A649-145C62BBA7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5536" y="5770405"/>
            <a:ext cx="914400" cy="914400"/>
          </a:xfrm>
          <a:prstGeom prst="rect">
            <a:avLst/>
          </a:prstGeom>
        </p:spPr>
      </p:pic>
      <p:sp>
        <p:nvSpPr>
          <p:cNvPr id="7" name="מציין מיקום של כותרת תחתונה 4">
            <a:extLst>
              <a:ext uri="{FF2B5EF4-FFF2-40B4-BE49-F238E27FC236}">
                <a16:creationId xmlns:a16="http://schemas.microsoft.com/office/drawing/2014/main" id="{B680CE6A-2978-4543-B6AA-3AE534A3682E}"/>
              </a:ext>
            </a:extLst>
          </p:cNvPr>
          <p:cNvSpPr txBox="1">
            <a:spLocks/>
          </p:cNvSpPr>
          <p:nvPr/>
        </p:nvSpPr>
        <p:spPr>
          <a:xfrm flipH="1">
            <a:off x="899592" y="214979"/>
            <a:ext cx="2088232" cy="300831"/>
          </a:xfrm>
          <a:custGeom>
            <a:avLst/>
            <a:gdLst>
              <a:gd name="connsiteX0" fmla="*/ 0 w 2088232"/>
              <a:gd name="connsiteY0" fmla="*/ 0 h 300831"/>
              <a:gd name="connsiteX1" fmla="*/ 737842 w 2088232"/>
              <a:gd name="connsiteY1" fmla="*/ 0 h 300831"/>
              <a:gd name="connsiteX2" fmla="*/ 1454802 w 2088232"/>
              <a:gd name="connsiteY2" fmla="*/ 0 h 300831"/>
              <a:gd name="connsiteX3" fmla="*/ 2088232 w 2088232"/>
              <a:gd name="connsiteY3" fmla="*/ 0 h 300831"/>
              <a:gd name="connsiteX4" fmla="*/ 2088232 w 2088232"/>
              <a:gd name="connsiteY4" fmla="*/ 300831 h 300831"/>
              <a:gd name="connsiteX5" fmla="*/ 1433919 w 2088232"/>
              <a:gd name="connsiteY5" fmla="*/ 300831 h 300831"/>
              <a:gd name="connsiteX6" fmla="*/ 737842 w 2088232"/>
              <a:gd name="connsiteY6" fmla="*/ 300831 h 300831"/>
              <a:gd name="connsiteX7" fmla="*/ 0 w 2088232"/>
              <a:gd name="connsiteY7" fmla="*/ 300831 h 300831"/>
              <a:gd name="connsiteX8" fmla="*/ 0 w 2088232"/>
              <a:gd name="connsiteY8" fmla="*/ 0 h 30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8232" h="300831" fill="none" extrusionOk="0">
                <a:moveTo>
                  <a:pt x="0" y="0"/>
                </a:moveTo>
                <a:cubicBezTo>
                  <a:pt x="149551" y="-21960"/>
                  <a:pt x="431834" y="-6649"/>
                  <a:pt x="737842" y="0"/>
                </a:cubicBezTo>
                <a:cubicBezTo>
                  <a:pt x="1043850" y="6649"/>
                  <a:pt x="1126676" y="-24130"/>
                  <a:pt x="1454802" y="0"/>
                </a:cubicBezTo>
                <a:cubicBezTo>
                  <a:pt x="1782928" y="24130"/>
                  <a:pt x="1880005" y="-22854"/>
                  <a:pt x="2088232" y="0"/>
                </a:cubicBezTo>
                <a:cubicBezTo>
                  <a:pt x="2080745" y="128880"/>
                  <a:pt x="2080656" y="234919"/>
                  <a:pt x="2088232" y="300831"/>
                </a:cubicBezTo>
                <a:cubicBezTo>
                  <a:pt x="1859147" y="295219"/>
                  <a:pt x="1676312" y="315318"/>
                  <a:pt x="1433919" y="300831"/>
                </a:cubicBezTo>
                <a:cubicBezTo>
                  <a:pt x="1191526" y="286344"/>
                  <a:pt x="948294" y="330939"/>
                  <a:pt x="737842" y="300831"/>
                </a:cubicBezTo>
                <a:cubicBezTo>
                  <a:pt x="527390" y="270723"/>
                  <a:pt x="291876" y="305963"/>
                  <a:pt x="0" y="300831"/>
                </a:cubicBezTo>
                <a:cubicBezTo>
                  <a:pt x="12396" y="225528"/>
                  <a:pt x="3986" y="107907"/>
                  <a:pt x="0" y="0"/>
                </a:cubicBezTo>
                <a:close/>
              </a:path>
              <a:path w="2088232" h="300831" stroke="0" extrusionOk="0">
                <a:moveTo>
                  <a:pt x="0" y="0"/>
                </a:moveTo>
                <a:cubicBezTo>
                  <a:pt x="319724" y="23338"/>
                  <a:pt x="435764" y="22056"/>
                  <a:pt x="675195" y="0"/>
                </a:cubicBezTo>
                <a:cubicBezTo>
                  <a:pt x="914626" y="-22056"/>
                  <a:pt x="1180163" y="-16777"/>
                  <a:pt x="1308625" y="0"/>
                </a:cubicBezTo>
                <a:cubicBezTo>
                  <a:pt x="1437087" y="16777"/>
                  <a:pt x="1882822" y="-33162"/>
                  <a:pt x="2088232" y="0"/>
                </a:cubicBezTo>
                <a:cubicBezTo>
                  <a:pt x="2092961" y="131645"/>
                  <a:pt x="2077082" y="206335"/>
                  <a:pt x="2088232" y="300831"/>
                </a:cubicBezTo>
                <a:cubicBezTo>
                  <a:pt x="1840214" y="317239"/>
                  <a:pt x="1748023" y="330595"/>
                  <a:pt x="1433919" y="300831"/>
                </a:cubicBezTo>
                <a:cubicBezTo>
                  <a:pt x="1119815" y="271067"/>
                  <a:pt x="875064" y="317923"/>
                  <a:pt x="696077" y="300831"/>
                </a:cubicBezTo>
                <a:cubicBezTo>
                  <a:pt x="517090" y="283739"/>
                  <a:pt x="240497" y="304021"/>
                  <a:pt x="0" y="300831"/>
                </a:cubicBezTo>
                <a:cubicBezTo>
                  <a:pt x="-4636" y="185688"/>
                  <a:pt x="-12112" y="93948"/>
                  <a:pt x="0" y="0"/>
                </a:cubicBezTo>
                <a:close/>
              </a:path>
            </a:pathLst>
          </a:custGeom>
          <a:ln w="9525" cap="rnd">
            <a:noFill/>
            <a:prstDash val="solid"/>
            <a:round/>
            <a:extLst>
              <a:ext uri="{C807C97D-BFC1-408E-A445-0C87EB9F89A2}">
                <ask:lineSketchStyleProps xmlns:ask="http://schemas.microsoft.com/office/drawing/2018/sketchyshapes" sd="1219033472">
                  <a:prstGeom prst="rect">
                    <a:avLst/>
                  </a:prstGeom>
                  <ask:type>
                    <ask:lineSketchFreehand/>
                  </ask:type>
                </ask:lineSketchStyleProps>
              </a:ext>
            </a:extLst>
          </a:ln>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Research  question</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6" name="מציין מיקום של מספר שקופית 5">
            <a:extLst>
              <a:ext uri="{FF2B5EF4-FFF2-40B4-BE49-F238E27FC236}">
                <a16:creationId xmlns:a16="http://schemas.microsoft.com/office/drawing/2014/main" id="{08396C24-3091-4AC3-A647-5CDEFEFFE2A1}"/>
              </a:ext>
            </a:extLst>
          </p:cNvPr>
          <p:cNvSpPr>
            <a:spLocks noGrp="1"/>
          </p:cNvSpPr>
          <p:nvPr>
            <p:ph type="sldNum" sz="quarter" idx="11"/>
          </p:nvPr>
        </p:nvSpPr>
        <p:spPr>
          <a:xfrm flipH="1">
            <a:off x="179512" y="260648"/>
            <a:ext cx="502920" cy="301752"/>
          </a:xfrm>
        </p:spPr>
        <p:txBody>
          <a:bodyPr/>
          <a:lstStyle/>
          <a:p>
            <a:pPr algn="ctr"/>
            <a:fld id="{49598980-D22C-4904-9F8F-3DB09B2ECD84}" type="slidenum">
              <a:rPr lang="he-IL" sz="2500" b="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2</a:t>
            </a:fld>
            <a:endParaRPr lang="he-IL" sz="2500" b="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CA5FEA8-74AE-4A6E-9CC5-E899793059A1}"/>
              </a:ext>
            </a:extLst>
          </p:cNvPr>
          <p:cNvPicPr>
            <a:picLocks noChangeAspect="1" noChangeArrowheads="1"/>
          </p:cNvPicPr>
          <p:nvPr/>
        </p:nvPicPr>
        <p:blipFill>
          <a:blip r:embed="rId2"/>
          <a:srcRect/>
          <a:stretch/>
        </p:blipFill>
        <p:spPr bwMode="auto">
          <a:xfrm>
            <a:off x="0" y="0"/>
            <a:ext cx="9144000" cy="6858000"/>
          </a:xfrm>
          <a:prstGeom prst="rect">
            <a:avLst/>
          </a:prstGeom>
          <a:effectLst>
            <a:glow rad="25400">
              <a:schemeClr val="accent1">
                <a:alpha val="39000"/>
              </a:schemeClr>
            </a:glow>
            <a:reflection endPos="0" dist="76200" dir="5400000" sy="-100000" algn="bl" rotWithShape="0"/>
            <a:softEdge rad="190500"/>
          </a:effectLst>
          <a:extLst>
            <a:ext uri="{909E8E84-426E-40DD-AFC4-6F175D3DCCD1}">
              <a14:hiddenFill xmlns:a14="http://schemas.microsoft.com/office/drawing/2010/main">
                <a:solidFill>
                  <a:srgbClr val="FFFFFF"/>
                </a:solidFill>
              </a14:hiddenFill>
            </a:ext>
          </a:extLst>
        </p:spPr>
      </p:pic>
      <p:sp>
        <p:nvSpPr>
          <p:cNvPr id="5" name="מלבן 1">
            <a:extLst>
              <a:ext uri="{FF2B5EF4-FFF2-40B4-BE49-F238E27FC236}">
                <a16:creationId xmlns:a16="http://schemas.microsoft.com/office/drawing/2014/main" id="{C2078DAC-D78C-48ED-9814-083C3E281510}"/>
              </a:ext>
            </a:extLst>
          </p:cNvPr>
          <p:cNvSpPr>
            <a:spLocks noGrp="1"/>
          </p:cNvSpPr>
          <p:nvPr>
            <p:ph type="title"/>
          </p:nvPr>
        </p:nvSpPr>
        <p:spPr>
          <a:xfrm flipH="1">
            <a:off x="3635896" y="1457356"/>
            <a:ext cx="4638674" cy="675926"/>
          </a:xfrm>
          <a:effectLst>
            <a:glow rad="63500">
              <a:schemeClr val="accent1">
                <a:satMod val="175000"/>
                <a:alpha val="40000"/>
              </a:schemeClr>
            </a:glow>
          </a:effectLst>
        </p:spPr>
        <p:txBody>
          <a:bodyPr rtlCol="1"/>
          <a:lstStyle/>
          <a:p>
            <a:pPr algn="r" rtl="1"/>
            <a:r>
              <a:rPr lang="en-US"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EFFECT</a:t>
            </a:r>
            <a:endParaRPr lang="he-IL"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
        <p:nvSpPr>
          <p:cNvPr id="7" name="מלבן 1">
            <a:extLst>
              <a:ext uri="{FF2B5EF4-FFF2-40B4-BE49-F238E27FC236}">
                <a16:creationId xmlns:a16="http://schemas.microsoft.com/office/drawing/2014/main" id="{8D1FAC05-1DA7-4538-AAD4-3B2D40E8D4C6}"/>
              </a:ext>
            </a:extLst>
          </p:cNvPr>
          <p:cNvSpPr txBox="1">
            <a:spLocks/>
          </p:cNvSpPr>
          <p:nvPr/>
        </p:nvSpPr>
        <p:spPr>
          <a:xfrm flipH="1">
            <a:off x="-1764704" y="1457356"/>
            <a:ext cx="4638674" cy="675926"/>
          </a:xfrm>
          <a:prstGeom prst="rect">
            <a:avLst/>
          </a:prstGeom>
          <a:effectLst>
            <a:glow rad="63500">
              <a:schemeClr val="accent1">
                <a:satMod val="175000"/>
                <a:alpha val="40000"/>
              </a:schemeClr>
            </a:glow>
          </a:effectLst>
        </p:spPr>
        <p:txBody>
          <a:bodyPr vert="horz" lIns="0" rIns="0" rtlCol="1" anchor="ctr">
            <a:noAutofit/>
          </a:bodyPr>
          <a:lstStyle>
            <a:lvl1pPr marL="182880" algn="r" rtl="1" eaLnBrk="1" latinLnBrk="0" hangingPunct="1">
              <a:spcBef>
                <a:spcPct val="0"/>
              </a:spcBef>
              <a:buNone/>
              <a:defRPr sz="4000" b="1" kern="1200">
                <a:ln w="6350">
                  <a:noFill/>
                </a:ln>
                <a:solidFill>
                  <a:schemeClr val="accent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WOW</a:t>
            </a:r>
            <a:endParaRPr lang="he-IL"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Tree>
    <p:extLst>
      <p:ext uri="{BB962C8B-B14F-4D97-AF65-F5344CB8AC3E}">
        <p14:creationId xmlns:p14="http://schemas.microsoft.com/office/powerpoint/2010/main" val="902067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graphicFrame>
        <p:nvGraphicFramePr>
          <p:cNvPr id="8" name="מציין מיקום תוכן 3" descr="פרט עיצוב גרפי חכם">
            <a:extLst>
              <a:ext uri="{FF2B5EF4-FFF2-40B4-BE49-F238E27FC236}">
                <a16:creationId xmlns:a16="http://schemas.microsoft.com/office/drawing/2014/main" id="{FB02D28B-B01D-4308-9682-E1335F472CC0}"/>
              </a:ext>
            </a:extLst>
          </p:cNvPr>
          <p:cNvGraphicFramePr>
            <a:graphicFrameLocks/>
          </p:cNvGraphicFramePr>
          <p:nvPr>
            <p:extLst>
              <p:ext uri="{D42A27DB-BD31-4B8C-83A1-F6EECF244321}">
                <p14:modId xmlns:p14="http://schemas.microsoft.com/office/powerpoint/2010/main" val="3569037910"/>
              </p:ext>
            </p:extLst>
          </p:nvPr>
        </p:nvGraphicFramePr>
        <p:xfrm>
          <a:off x="539552" y="1057124"/>
          <a:ext cx="8765392"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מציין מיקום של כותרת תחתונה 4">
            <a:extLst>
              <a:ext uri="{FF2B5EF4-FFF2-40B4-BE49-F238E27FC236}">
                <a16:creationId xmlns:a16="http://schemas.microsoft.com/office/drawing/2014/main" id="{B3B8A314-204C-4B4A-AAD2-0074BFC25921}"/>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Wow effect</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12" name="מציין מיקום של מספר שקופית 5">
            <a:extLst>
              <a:ext uri="{FF2B5EF4-FFF2-40B4-BE49-F238E27FC236}">
                <a16:creationId xmlns:a16="http://schemas.microsoft.com/office/drawing/2014/main" id="{DD34F494-AC12-418D-9584-AE0B92FD228F}"/>
              </a:ext>
            </a:extLst>
          </p:cNvPr>
          <p:cNvSpPr>
            <a:spLocks noGrp="1"/>
          </p:cNvSpPr>
          <p:nvPr>
            <p:ph type="sldNum" sz="quarter" idx="11"/>
          </p:nvPr>
        </p:nvSpPr>
        <p:spPr>
          <a:xfrm flipH="1">
            <a:off x="179512" y="260648"/>
            <a:ext cx="502920" cy="301752"/>
          </a:xfrm>
        </p:spPr>
        <p:txBody>
          <a:bodyPr/>
          <a:lstStyle/>
          <a:p>
            <a:pPr algn="ctr"/>
            <a:fld id="{49598980-D22C-4904-9F8F-3DB09B2ECD84}" type="slidenum">
              <a:rPr lang="he-IL" sz="2500" b="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21</a:t>
            </a:fld>
            <a:endParaRPr lang="he-IL" sz="2500" b="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15" name="מלבן 1">
            <a:extLst>
              <a:ext uri="{FF2B5EF4-FFF2-40B4-BE49-F238E27FC236}">
                <a16:creationId xmlns:a16="http://schemas.microsoft.com/office/drawing/2014/main" id="{610B10F4-61CB-446F-AC19-E4FF265E132E}"/>
              </a:ext>
            </a:extLst>
          </p:cNvPr>
          <p:cNvSpPr>
            <a:spLocks noGrp="1"/>
          </p:cNvSpPr>
          <p:nvPr>
            <p:ph type="title"/>
          </p:nvPr>
        </p:nvSpPr>
        <p:spPr>
          <a:xfrm flipH="1">
            <a:off x="4038601" y="381198"/>
            <a:ext cx="4638674" cy="675926"/>
          </a:xfrm>
          <a:effectLst>
            <a:glow rad="63500">
              <a:schemeClr val="accent1">
                <a:satMod val="175000"/>
                <a:alpha val="40000"/>
              </a:schemeClr>
            </a:glow>
          </a:effectLst>
        </p:spPr>
        <p:txBody>
          <a:bodyPr rtlCol="1"/>
          <a:lstStyle/>
          <a:p>
            <a:pPr algn="r" rtl="1"/>
            <a:r>
              <a:rPr lang="en-US"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Wow Effect</a:t>
            </a:r>
            <a:endParaRPr lang="he-IL"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pic>
        <p:nvPicPr>
          <p:cNvPr id="2139" name="תמונה 2138">
            <a:extLst>
              <a:ext uri="{FF2B5EF4-FFF2-40B4-BE49-F238E27FC236}">
                <a16:creationId xmlns:a16="http://schemas.microsoft.com/office/drawing/2014/main" id="{A04A233C-F81B-46FE-A910-4138B9A6A038}"/>
              </a:ext>
            </a:extLst>
          </p:cNvPr>
          <p:cNvPicPr>
            <a:picLocks noChangeAspect="1"/>
          </p:cNvPicPr>
          <p:nvPr/>
        </p:nvPicPr>
        <p:blipFill>
          <a:blip r:embed="rId8"/>
          <a:stretch>
            <a:fillRect/>
          </a:stretch>
        </p:blipFill>
        <p:spPr>
          <a:xfrm>
            <a:off x="914792" y="1277563"/>
            <a:ext cx="7314415" cy="5199239"/>
          </a:xfrm>
          <a:prstGeom prst="rect">
            <a:avLst/>
          </a:prstGeom>
        </p:spPr>
      </p:pic>
    </p:spTree>
    <p:extLst>
      <p:ext uri="{BB962C8B-B14F-4D97-AF65-F5344CB8AC3E}">
        <p14:creationId xmlns:p14="http://schemas.microsoft.com/office/powerpoint/2010/main" val="1686098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915B4AB5-C300-44A1-A106-270A38DA1737}"/>
              </a:ext>
            </a:extLst>
          </p:cNvPr>
          <p:cNvPicPr>
            <a:picLocks noChangeAspect="1"/>
          </p:cNvPicPr>
          <p:nvPr/>
        </p:nvPicPr>
        <p:blipFill>
          <a:blip r:embed="rId2">
            <a:alphaModFix/>
            <a:extLst>
              <a:ext uri="{BEBA8EAE-BF5A-486C-A8C5-ECC9F3942E4B}">
                <a14:imgProps xmlns:a14="http://schemas.microsoft.com/office/drawing/2010/main">
                  <a14:imgLayer r:embed="rId3">
                    <a14:imgEffect>
                      <a14:colorTemperature colorTemp="5900"/>
                    </a14:imgEffect>
                    <a14:imgEffect>
                      <a14:brightnessContrast bright="5000"/>
                    </a14:imgEffect>
                  </a14:imgLayer>
                </a14:imgProps>
              </a:ext>
            </a:extLst>
          </a:blip>
          <a:srcRect/>
          <a:stretch/>
        </p:blipFill>
        <p:spPr>
          <a:xfrm>
            <a:off x="0" y="0"/>
            <a:ext cx="9144000" cy="6858000"/>
          </a:xfrm>
          <a:prstGeom prst="rect">
            <a:avLst/>
          </a:prstGeom>
          <a:effectLst>
            <a:glow rad="25400">
              <a:srgbClr val="0078D2">
                <a:alpha val="38824"/>
              </a:srgbClr>
            </a:glow>
            <a:reflection endPos="0" dist="76200" dir="5400000" sy="-100000" algn="bl" rotWithShape="0"/>
            <a:softEdge rad="190500"/>
          </a:effectLst>
        </p:spPr>
      </p:pic>
      <p:sp>
        <p:nvSpPr>
          <p:cNvPr id="7" name="מלבן 1">
            <a:extLst>
              <a:ext uri="{FF2B5EF4-FFF2-40B4-BE49-F238E27FC236}">
                <a16:creationId xmlns:a16="http://schemas.microsoft.com/office/drawing/2014/main" id="{A4D3F513-E1B3-4B2F-9BD2-64D9BF5F042F}"/>
              </a:ext>
            </a:extLst>
          </p:cNvPr>
          <p:cNvSpPr txBox="1">
            <a:spLocks/>
          </p:cNvSpPr>
          <p:nvPr/>
        </p:nvSpPr>
        <p:spPr>
          <a:xfrm flipH="1">
            <a:off x="3606740" y="1124744"/>
            <a:ext cx="4638674" cy="675926"/>
          </a:xfrm>
          <a:prstGeom prst="rect">
            <a:avLst/>
          </a:prstGeom>
          <a:effectLst>
            <a:glow rad="63500">
              <a:schemeClr val="accent1">
                <a:satMod val="175000"/>
                <a:alpha val="40000"/>
              </a:schemeClr>
            </a:glow>
          </a:effectLst>
        </p:spPr>
        <p:txBody>
          <a:bodyPr vert="horz" lIns="0" rIns="0" rtlCol="1" anchor="ctr">
            <a:noAutofit/>
          </a:bodyPr>
          <a:lstStyle>
            <a:lvl1pPr marL="182880" algn="r" rtl="1" eaLnBrk="1" latinLnBrk="0" hangingPunct="1">
              <a:spcBef>
                <a:spcPct val="0"/>
              </a:spcBef>
              <a:buNone/>
              <a:defRPr sz="4000" b="1" kern="1200">
                <a:ln w="6350">
                  <a:noFill/>
                </a:ln>
                <a:solidFill>
                  <a:schemeClr val="accent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conclusions</a:t>
            </a:r>
            <a:endParaRPr lang="he-IL"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Tree>
    <p:extLst>
      <p:ext uri="{BB962C8B-B14F-4D97-AF65-F5344CB8AC3E}">
        <p14:creationId xmlns:p14="http://schemas.microsoft.com/office/powerpoint/2010/main" val="1292907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graphicFrame>
        <p:nvGraphicFramePr>
          <p:cNvPr id="8" name="מציין מיקום תוכן 3" descr="פרט עיצוב גרפי חכם">
            <a:extLst>
              <a:ext uri="{FF2B5EF4-FFF2-40B4-BE49-F238E27FC236}">
                <a16:creationId xmlns:a16="http://schemas.microsoft.com/office/drawing/2014/main" id="{FB02D28B-B01D-4308-9682-E1335F472CC0}"/>
              </a:ext>
            </a:extLst>
          </p:cNvPr>
          <p:cNvGraphicFramePr>
            <a:graphicFrameLocks/>
          </p:cNvGraphicFramePr>
          <p:nvPr>
            <p:extLst>
              <p:ext uri="{D42A27DB-BD31-4B8C-83A1-F6EECF244321}">
                <p14:modId xmlns:p14="http://schemas.microsoft.com/office/powerpoint/2010/main" val="218294275"/>
              </p:ext>
            </p:extLst>
          </p:nvPr>
        </p:nvGraphicFramePr>
        <p:xfrm>
          <a:off x="-290916" y="1025590"/>
          <a:ext cx="8765392"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מציין מיקום של כותרת תחתונה 4">
            <a:extLst>
              <a:ext uri="{FF2B5EF4-FFF2-40B4-BE49-F238E27FC236}">
                <a16:creationId xmlns:a16="http://schemas.microsoft.com/office/drawing/2014/main" id="{B3B8A314-204C-4B4A-AAD2-0074BFC25921}"/>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Data cleaning</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12" name="מציין מיקום של מספר שקופית 5">
            <a:extLst>
              <a:ext uri="{FF2B5EF4-FFF2-40B4-BE49-F238E27FC236}">
                <a16:creationId xmlns:a16="http://schemas.microsoft.com/office/drawing/2014/main" id="{DD34F494-AC12-418D-9584-AE0B92FD228F}"/>
              </a:ext>
            </a:extLst>
          </p:cNvPr>
          <p:cNvSpPr>
            <a:spLocks noGrp="1"/>
          </p:cNvSpPr>
          <p:nvPr>
            <p:ph type="sldNum" sz="quarter" idx="11"/>
          </p:nvPr>
        </p:nvSpPr>
        <p:spPr>
          <a:xfrm flipH="1">
            <a:off x="179512" y="260648"/>
            <a:ext cx="502920" cy="301752"/>
          </a:xfrm>
        </p:spPr>
        <p:txBody>
          <a:bodyPr/>
          <a:lstStyle/>
          <a:p>
            <a:pPr algn="ctr"/>
            <a:fld id="{49598980-D22C-4904-9F8F-3DB09B2ECD84}" type="slidenum">
              <a:rPr lang="he-IL" sz="2500" b="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23</a:t>
            </a:fld>
            <a:endParaRPr lang="he-IL" sz="2500" b="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15" name="מלבן 1">
            <a:extLst>
              <a:ext uri="{FF2B5EF4-FFF2-40B4-BE49-F238E27FC236}">
                <a16:creationId xmlns:a16="http://schemas.microsoft.com/office/drawing/2014/main" id="{610B10F4-61CB-446F-AC19-E4FF265E132E}"/>
              </a:ext>
            </a:extLst>
          </p:cNvPr>
          <p:cNvSpPr>
            <a:spLocks noGrp="1"/>
          </p:cNvSpPr>
          <p:nvPr>
            <p:ph type="title"/>
          </p:nvPr>
        </p:nvSpPr>
        <p:spPr>
          <a:xfrm flipH="1">
            <a:off x="4038601" y="381198"/>
            <a:ext cx="4638674" cy="675926"/>
          </a:xfrm>
          <a:effectLst>
            <a:glow rad="63500">
              <a:schemeClr val="accent1">
                <a:satMod val="175000"/>
                <a:alpha val="40000"/>
              </a:schemeClr>
            </a:glow>
          </a:effectLst>
        </p:spPr>
        <p:txBody>
          <a:bodyPr rtlCol="1"/>
          <a:lstStyle/>
          <a:p>
            <a:pPr algn="r" rtl="1"/>
            <a:r>
              <a:rPr lang="en-US"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conclusions</a:t>
            </a:r>
            <a:endParaRPr lang="he-IL"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
        <p:nvSpPr>
          <p:cNvPr id="18" name="מלבן 2">
            <a:extLst>
              <a:ext uri="{FF2B5EF4-FFF2-40B4-BE49-F238E27FC236}">
                <a16:creationId xmlns:a16="http://schemas.microsoft.com/office/drawing/2014/main" id="{042B94BA-0A3E-483A-B72E-8947AB502AB4}"/>
              </a:ext>
            </a:extLst>
          </p:cNvPr>
          <p:cNvSpPr txBox="1">
            <a:spLocks/>
          </p:cNvSpPr>
          <p:nvPr/>
        </p:nvSpPr>
        <p:spPr>
          <a:xfrm flipH="1">
            <a:off x="2555776" y="2348880"/>
            <a:ext cx="5833467" cy="1867820"/>
          </a:xfrm>
          <a:prstGeom prst="rect">
            <a:avLst/>
          </a:prstGeom>
          <a:effectLst>
            <a:outerShdw blurRad="50800" dist="25400" dir="5400000" algn="ctr" rotWithShape="0">
              <a:srgbClr val="000000">
                <a:alpha val="43137"/>
              </a:srgbClr>
            </a:outerShdw>
          </a:effectLst>
        </p:spPr>
        <p:txBody>
          <a:bodyPr vert="horz" rtlCol="1" anchor="t">
            <a:noAutofit/>
          </a:bodyPr>
          <a:lstStyle>
            <a:lvl1pPr marL="448056" indent="-384048" algn="r" rtl="1"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r" rtl="1"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r" rtl="1"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r" rtl="1"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lgn="l" rtl="0">
              <a:spcBef>
                <a:spcPts val="0"/>
              </a:spcBef>
              <a:spcAft>
                <a:spcPts val="1000"/>
              </a:spcAft>
              <a:buNone/>
            </a:pPr>
            <a:r>
              <a:rPr lang="en-US" sz="1500" dirty="0">
                <a:solidFill>
                  <a:schemeClr val="bg1"/>
                </a:solidFill>
                <a:latin typeface="Century Gothic" panose="020B0502020202020204" pitchFamily="34" charset="0"/>
                <a:ea typeface="Tahoma" panose="020B0604030504040204" pitchFamily="34" charset="0"/>
                <a:cs typeface="Tahoma" panose="020B0604030504040204" pitchFamily="34" charset="0"/>
              </a:rPr>
              <a:t>We learned a lot about volcanic eruptions, observing and plotting the data teached us many interesting things , for example , that Japan is the leading country when it comes to eruptions amount. We learned how powerful machine learning can be, and how useful it can be when trying to find patterns in the data. We were able to predict the strength of the next eruption, as well as predicting volcano types based on their heights and also s02 emissions.</a:t>
            </a:r>
          </a:p>
          <a:p>
            <a:pPr marL="0" indent="0" algn="l" rtl="0">
              <a:spcBef>
                <a:spcPts val="0"/>
              </a:spcBef>
              <a:spcAft>
                <a:spcPts val="1000"/>
              </a:spcAft>
              <a:buNone/>
            </a:pPr>
            <a:endParaRPr lang="en-US" sz="15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500" b="1"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500" b="1"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5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62873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0" name="תיבת טקסט 9">
            <a:extLst>
              <a:ext uri="{FF2B5EF4-FFF2-40B4-BE49-F238E27FC236}">
                <a16:creationId xmlns:a16="http://schemas.microsoft.com/office/drawing/2014/main" id="{7E3C0467-9150-4CA1-9E75-D5224E743E3E}"/>
              </a:ext>
            </a:extLst>
          </p:cNvPr>
          <p:cNvSpPr txBox="1"/>
          <p:nvPr/>
        </p:nvSpPr>
        <p:spPr>
          <a:xfrm>
            <a:off x="742843" y="2204864"/>
            <a:ext cx="8797601" cy="1631216"/>
          </a:xfrm>
          <a:prstGeom prst="rect">
            <a:avLst/>
          </a:prstGeom>
          <a:noFill/>
          <a:effectLst>
            <a:outerShdw blurRad="50800" dir="5400000" sx="200000" sy="200000" algn="ctr" rotWithShape="0">
              <a:srgbClr val="000000">
                <a:alpha val="43137"/>
              </a:srgbClr>
            </a:outerShdw>
          </a:effectLst>
          <a:scene3d>
            <a:camera prst="perspectiveContrastingRightFacing"/>
            <a:lightRig rig="threePt" dir="t"/>
          </a:scene3d>
          <a:sp3d>
            <a:bevelT prst="relaxedInset"/>
          </a:sp3d>
        </p:spPr>
        <p:txBody>
          <a:bodyPr wrap="square" rtlCol="0">
            <a:spAutoFit/>
          </a:bodyPr>
          <a:lstStyle/>
          <a:p>
            <a:r>
              <a:rPr lang="en-US" sz="10000" b="1" i="1" dirty="0">
                <a:solidFill>
                  <a:schemeClr val="accent2">
                    <a:lumMod val="75000"/>
                  </a:schemeClr>
                </a:solidFill>
                <a:effectLst>
                  <a:outerShdw blurRad="38100" dist="38100" dir="2700000" algn="tl">
                    <a:srgbClr val="000000">
                      <a:alpha val="43137"/>
                    </a:srgbClr>
                  </a:outerShdw>
                  <a:reflection blurRad="6350" stA="50000" endA="300" endPos="50000" dist="29997" dir="5400000" sy="-100000" algn="bl" rotWithShape="0"/>
                </a:effectLst>
                <a:latin typeface="Copperplate Gothic Light" panose="020E0507020206020404" pitchFamily="34" charset="0"/>
                <a:cs typeface="Noot" pitchFamily="2" charset="-79"/>
              </a:rPr>
              <a:t>Thank You !</a:t>
            </a:r>
            <a:endParaRPr lang="en-IL" sz="10000" b="1" i="1" dirty="0">
              <a:solidFill>
                <a:schemeClr val="accent2">
                  <a:lumMod val="75000"/>
                </a:schemeClr>
              </a:solidFill>
              <a:effectLst>
                <a:outerShdw blurRad="38100" dist="38100" dir="2700000" algn="tl">
                  <a:srgbClr val="000000">
                    <a:alpha val="43137"/>
                  </a:srgbClr>
                </a:outerShdw>
                <a:reflection blurRad="6350" stA="50000" endA="300" endPos="50000" dist="29997" dir="5400000" sy="-100000" algn="bl" rotWithShape="0"/>
              </a:effectLst>
              <a:latin typeface="Copperplate Gothic Light" panose="020E0507020206020404" pitchFamily="34" charset="0"/>
              <a:cs typeface="Noot" pitchFamily="2" charset="-79"/>
            </a:endParaRPr>
          </a:p>
        </p:txBody>
      </p:sp>
      <p:sp>
        <p:nvSpPr>
          <p:cNvPr id="11" name="מציין מיקום של מספר שקופית 5">
            <a:extLst>
              <a:ext uri="{FF2B5EF4-FFF2-40B4-BE49-F238E27FC236}">
                <a16:creationId xmlns:a16="http://schemas.microsoft.com/office/drawing/2014/main" id="{8A33EAEF-DB49-44BA-9783-7A6F48FB123D}"/>
              </a:ext>
            </a:extLst>
          </p:cNvPr>
          <p:cNvSpPr txBox="1">
            <a:spLocks/>
          </p:cNvSpPr>
          <p:nvPr/>
        </p:nvSpPr>
        <p:spPr>
          <a:xfrm flipH="1">
            <a:off x="179512" y="260648"/>
            <a:ext cx="502920" cy="301752"/>
          </a:xfrm>
          <a:prstGeom prst="rect">
            <a:avLst/>
          </a:prstGeom>
        </p:spPr>
        <p:txBody>
          <a:bodyPr vert="horz" rtlCol="1" anchor="b"/>
          <a:lstStyle>
            <a:defPPr algn="r" rtl="1">
              <a:defRPr lang="he-il"/>
            </a:defPPr>
            <a:lvl1pPr marL="0" algn="r" defTabSz="914400" rtl="1" eaLnBrk="1" latinLnBrk="0" hangingPunct="1">
              <a:defRPr sz="12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fld id="{49598980-D22C-4904-9F8F-3DB09B2ECD84}" type="slidenum">
              <a:rPr lang="he-IL" sz="250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24</a:t>
            </a:fld>
            <a:endParaRPr lang="he-IL" sz="250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12" name="מציין מיקום של כותרת תחתונה 4">
            <a:extLst>
              <a:ext uri="{FF2B5EF4-FFF2-40B4-BE49-F238E27FC236}">
                <a16:creationId xmlns:a16="http://schemas.microsoft.com/office/drawing/2014/main" id="{4DD9736A-F06A-41B0-9924-A2F8A6E81E97}"/>
              </a:ext>
            </a:extLst>
          </p:cNvPr>
          <p:cNvSpPr txBox="1">
            <a:spLocks/>
          </p:cNvSpPr>
          <p:nvPr/>
        </p:nvSpPr>
        <p:spPr>
          <a:xfrm flipH="1">
            <a:off x="1311032" y="214979"/>
            <a:ext cx="1532776"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Thank you</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p14="http://schemas.microsoft.com/office/powerpoint/2010/main" val="5671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חץ: למטה 2">
            <a:extLst>
              <a:ext uri="{FF2B5EF4-FFF2-40B4-BE49-F238E27FC236}">
                <a16:creationId xmlns:a16="http://schemas.microsoft.com/office/drawing/2014/main" id="{A869CC9D-8BC2-4428-9F83-753C2F1CD10E}"/>
              </a:ext>
            </a:extLst>
          </p:cNvPr>
          <p:cNvSpPr/>
          <p:nvPr/>
        </p:nvSpPr>
        <p:spPr>
          <a:xfrm>
            <a:off x="4293704" y="5454010"/>
            <a:ext cx="360040" cy="279246"/>
          </a:xfrm>
          <a:prstGeom prst="downArrow">
            <a:avLst/>
          </a:prstGeom>
          <a:solidFill>
            <a:schemeClr val="tx1">
              <a:lumMod val="75000"/>
            </a:schemeClr>
          </a:solidFill>
          <a:ln>
            <a:solidFill>
              <a:schemeClr val="tx1"/>
            </a:solidFill>
          </a:ln>
          <a:effectLst>
            <a:outerShdw blurRad="63500" dist="203200" dir="276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 name="מלבן 1"/>
          <p:cNvSpPr>
            <a:spLocks noGrp="1"/>
          </p:cNvSpPr>
          <p:nvPr>
            <p:ph type="title"/>
          </p:nvPr>
        </p:nvSpPr>
        <p:spPr>
          <a:xfrm flipH="1">
            <a:off x="3491880" y="365395"/>
            <a:ext cx="5498500" cy="799306"/>
          </a:xfrm>
        </p:spPr>
        <p:txBody>
          <a:bodyPr rtlCol="1"/>
          <a:lstStyle/>
          <a:p>
            <a:pPr algn="r" rtl="1"/>
            <a:r>
              <a:rPr lang="en-US" dirty="0">
                <a:effectLst>
                  <a:outerShdw blurRad="38100" dist="38100" dir="2700000" algn="tl">
                    <a:srgbClr val="000000">
                      <a:alpha val="43137"/>
                    </a:srgbClr>
                  </a:outerShdw>
                </a:effectLst>
                <a:latin typeface="Copperplate Gothic Light" panose="020E0507020206020404" pitchFamily="34" charset="0"/>
              </a:rPr>
              <a:t> </a:t>
            </a:r>
            <a:r>
              <a:rPr lang="en-US"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Phases</a:t>
            </a:r>
            <a:endParaRPr lang="he-IL" b="0" dirty="0">
              <a:latin typeface="Copperplate Gothic Light" panose="020E0507020206020404" pitchFamily="34" charset="0"/>
            </a:endParaRPr>
          </a:p>
        </p:txBody>
      </p:sp>
      <p:grpSp>
        <p:nvGrpSpPr>
          <p:cNvPr id="17" name="קבוצה 16">
            <a:extLst>
              <a:ext uri="{FF2B5EF4-FFF2-40B4-BE49-F238E27FC236}">
                <a16:creationId xmlns:a16="http://schemas.microsoft.com/office/drawing/2014/main" id="{1D227B02-3746-4E15-9429-D3DBB15D0457}"/>
              </a:ext>
              <a:ext uri="{C183D7F6-B498-43B3-948B-1728B52AA6E4}">
                <adec:decorative xmlns:adec="http://schemas.microsoft.com/office/drawing/2017/decorative" val="1"/>
              </a:ext>
            </a:extLst>
          </p:cNvPr>
          <p:cNvGrpSpPr/>
          <p:nvPr/>
        </p:nvGrpSpPr>
        <p:grpSpPr>
          <a:xfrm flipH="1">
            <a:off x="2987824" y="1268760"/>
            <a:ext cx="2982858" cy="653752"/>
            <a:chOff x="0" y="1554"/>
            <a:chExt cx="8961828" cy="1261798"/>
          </a:xfrm>
          <a:solidFill>
            <a:schemeClr val="accent4"/>
          </a:solidFill>
          <a:effectLst>
            <a:glow rad="88900">
              <a:schemeClr val="tx1">
                <a:alpha val="40000"/>
              </a:schemeClr>
            </a:glow>
            <a:outerShdw blurRad="50800" dist="63500" dir="2700000" algn="tl" rotWithShape="0">
              <a:prstClr val="black">
                <a:alpha val="40000"/>
              </a:prstClr>
            </a:outerShdw>
          </a:effectLst>
        </p:grpSpPr>
        <p:sp>
          <p:nvSpPr>
            <p:cNvPr id="18" name="הסבר: חץ למעלה 17">
              <a:extLst>
                <a:ext uri="{FF2B5EF4-FFF2-40B4-BE49-F238E27FC236}">
                  <a16:creationId xmlns:a16="http://schemas.microsoft.com/office/drawing/2014/main" id="{E7529413-DDD1-4DC1-B8ED-E3450F631ED9}"/>
                </a:ext>
                <a:ext uri="{C183D7F6-B498-43B3-948B-1728B52AA6E4}">
                  <adec:decorative xmlns:adec="http://schemas.microsoft.com/office/drawing/2017/decorative" val="1"/>
                </a:ext>
              </a:extLst>
            </p:cNvPr>
            <p:cNvSpPr/>
            <p:nvPr/>
          </p:nvSpPr>
          <p:spPr>
            <a:xfrm rot="10800000" flipH="1">
              <a:off x="366114" y="1554"/>
              <a:ext cx="8229600"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19" name="הסבר: חץ למעלה 16">
              <a:extLst>
                <a:ext uri="{FF2B5EF4-FFF2-40B4-BE49-F238E27FC236}">
                  <a16:creationId xmlns:a16="http://schemas.microsoft.com/office/drawing/2014/main" id="{5B0AFAEF-42AD-47C8-9B67-16166ACDF8E5}"/>
                </a:ext>
              </a:extLst>
            </p:cNvPr>
            <p:cNvSpPr txBox="1"/>
            <p:nvPr/>
          </p:nvSpPr>
          <p:spPr>
            <a:xfrm flipH="1">
              <a:off x="0" y="1554"/>
              <a:ext cx="8961828" cy="819878"/>
            </a:xfrm>
            <a:prstGeom prst="rect">
              <a:avLst/>
            </a:prstGeom>
            <a:solidFill>
              <a:schemeClr val="accent4"/>
            </a:solidFill>
            <a:effectLst>
              <a:innerShdw blurRad="63500" dist="50800" dir="16200000">
                <a:prstClr val="black">
                  <a:alpha val="20000"/>
                </a:prstClr>
              </a:innerShdw>
            </a:effectLst>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rtlCol="1" anchor="ctr" anchorCtr="0">
              <a:noAutofit/>
            </a:bodyPr>
            <a:lstStyle/>
            <a:p>
              <a:pPr marL="0" lvl="0" indent="0" algn="ctr" defTabSz="666750" rtl="1">
                <a:lnSpc>
                  <a:spcPct val="90000"/>
                </a:lnSpc>
                <a:spcBef>
                  <a:spcPct val="0"/>
                </a:spcBef>
                <a:spcAft>
                  <a:spcPct val="35000"/>
                </a:spcAft>
                <a:buNone/>
              </a:pPr>
              <a:r>
                <a:rPr lang="en-US" sz="1500" b="1" i="1" kern="1200"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Data acquisition</a:t>
              </a:r>
              <a:endParaRPr lang="he-IL" sz="1500" b="1" i="1" kern="1200"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p:txBody>
        </p:sp>
      </p:grpSp>
      <p:grpSp>
        <p:nvGrpSpPr>
          <p:cNvPr id="16" name="קבוצה 15">
            <a:extLst>
              <a:ext uri="{FF2B5EF4-FFF2-40B4-BE49-F238E27FC236}">
                <a16:creationId xmlns:a16="http://schemas.microsoft.com/office/drawing/2014/main" id="{CBE9B9A0-2E55-404A-BA78-59DB18604AD2}"/>
              </a:ext>
              <a:ext uri="{C183D7F6-B498-43B3-948B-1728B52AA6E4}">
                <adec:decorative xmlns:adec="http://schemas.microsoft.com/office/drawing/2017/decorative" val="1"/>
              </a:ext>
            </a:extLst>
          </p:cNvPr>
          <p:cNvGrpSpPr/>
          <p:nvPr/>
        </p:nvGrpSpPr>
        <p:grpSpPr>
          <a:xfrm flipH="1">
            <a:off x="2699792" y="2079404"/>
            <a:ext cx="3600400" cy="653752"/>
            <a:chOff x="485335" y="1251046"/>
            <a:chExt cx="8229600" cy="1261798"/>
          </a:xfrm>
          <a:solidFill>
            <a:schemeClr val="accent2"/>
          </a:solidFill>
          <a:effectLst>
            <a:glow rad="88900">
              <a:schemeClr val="tx1">
                <a:alpha val="40000"/>
              </a:schemeClr>
            </a:glow>
            <a:outerShdw blurRad="50800" dist="63500" dir="2700000" algn="tl" rotWithShape="0">
              <a:prstClr val="black">
                <a:alpha val="40000"/>
              </a:prstClr>
            </a:outerShdw>
          </a:effectLst>
        </p:grpSpPr>
        <p:sp>
          <p:nvSpPr>
            <p:cNvPr id="20" name="הסבר: חץ למעלה 19">
              <a:extLst>
                <a:ext uri="{FF2B5EF4-FFF2-40B4-BE49-F238E27FC236}">
                  <a16:creationId xmlns:a16="http://schemas.microsoft.com/office/drawing/2014/main" id="{2DE9FEE3-FE02-475E-8B6D-A2F80E168D6C}"/>
                </a:ext>
                <a:ext uri="{C183D7F6-B498-43B3-948B-1728B52AA6E4}">
                  <adec:decorative xmlns:adec="http://schemas.microsoft.com/office/drawing/2017/decorative" val="1"/>
                </a:ext>
              </a:extLst>
            </p:cNvPr>
            <p:cNvSpPr/>
            <p:nvPr/>
          </p:nvSpPr>
          <p:spPr>
            <a:xfrm rot="10800000" flipH="1">
              <a:off x="485335" y="1251046"/>
              <a:ext cx="8229600"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1" name="הסבר: חץ למעלה 14">
              <a:extLst>
                <a:ext uri="{FF2B5EF4-FFF2-40B4-BE49-F238E27FC236}">
                  <a16:creationId xmlns:a16="http://schemas.microsoft.com/office/drawing/2014/main" id="{E8BE8ECF-AA6E-4DD3-ADD0-612F0B1E235D}"/>
                </a:ext>
              </a:extLst>
            </p:cNvPr>
            <p:cNvSpPr txBox="1"/>
            <p:nvPr/>
          </p:nvSpPr>
          <p:spPr>
            <a:xfrm flipH="1">
              <a:off x="485335" y="1251046"/>
              <a:ext cx="8229600" cy="819878"/>
            </a:xfrm>
            <a:prstGeom prst="rect">
              <a:avLst/>
            </a:prstGeom>
            <a:grpFill/>
            <a:effectLst>
              <a:innerShdw blurRad="63500" dist="50800" dir="16200000">
                <a:prstClr val="black">
                  <a:alpha val="20000"/>
                </a:prstClr>
              </a:innerShdw>
            </a:effectLst>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rtlCol="1" anchor="ctr" anchorCtr="0">
              <a:noAutofit/>
            </a:bodyPr>
            <a:lstStyle/>
            <a:p>
              <a:pPr marL="0" lvl="0" indent="0" algn="ctr" defTabSz="666750" rtl="1">
                <a:lnSpc>
                  <a:spcPct val="90000"/>
                </a:lnSpc>
                <a:spcBef>
                  <a:spcPct val="0"/>
                </a:spcBef>
                <a:spcAft>
                  <a:spcPct val="35000"/>
                </a:spcAft>
                <a:buNone/>
              </a:pPr>
              <a:r>
                <a:rPr lang="en-US" sz="1500" b="1" i="1" kern="1200"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Data cleaning</a:t>
              </a:r>
              <a:endParaRPr lang="he-IL" sz="1500" b="1" i="1" kern="1200"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p:txBody>
        </p:sp>
      </p:grpSp>
      <p:grpSp>
        <p:nvGrpSpPr>
          <p:cNvPr id="15" name="קבוצה 14">
            <a:extLst>
              <a:ext uri="{FF2B5EF4-FFF2-40B4-BE49-F238E27FC236}">
                <a16:creationId xmlns:a16="http://schemas.microsoft.com/office/drawing/2014/main" id="{E62F7363-23DF-4B13-B949-1B67E5B9A4DB}"/>
              </a:ext>
              <a:ext uri="{C183D7F6-B498-43B3-948B-1728B52AA6E4}">
                <adec:decorative xmlns:adec="http://schemas.microsoft.com/office/drawing/2017/decorative" val="1"/>
              </a:ext>
            </a:extLst>
          </p:cNvPr>
          <p:cNvGrpSpPr/>
          <p:nvPr/>
        </p:nvGrpSpPr>
        <p:grpSpPr>
          <a:xfrm flipH="1">
            <a:off x="2411760" y="2890047"/>
            <a:ext cx="4187522" cy="653752"/>
            <a:chOff x="485335" y="2500538"/>
            <a:chExt cx="8229600" cy="1261798"/>
          </a:xfrm>
          <a:solidFill>
            <a:schemeClr val="accent2">
              <a:lumMod val="75000"/>
            </a:schemeClr>
          </a:solidFill>
          <a:effectLst>
            <a:glow rad="88900">
              <a:schemeClr val="tx1">
                <a:alpha val="40000"/>
              </a:schemeClr>
            </a:glow>
            <a:outerShdw blurRad="50800" dist="63500" dir="2700000" algn="tl" rotWithShape="0">
              <a:prstClr val="black">
                <a:alpha val="40000"/>
              </a:prstClr>
            </a:outerShdw>
          </a:effectLst>
        </p:grpSpPr>
        <p:sp>
          <p:nvSpPr>
            <p:cNvPr id="22" name="הסבר: חץ למעלה 21">
              <a:extLst>
                <a:ext uri="{FF2B5EF4-FFF2-40B4-BE49-F238E27FC236}">
                  <a16:creationId xmlns:a16="http://schemas.microsoft.com/office/drawing/2014/main" id="{2115AB7A-4DE5-418F-94E6-BB81DDC828B3}"/>
                </a:ext>
                <a:ext uri="{C183D7F6-B498-43B3-948B-1728B52AA6E4}">
                  <adec:decorative xmlns:adec="http://schemas.microsoft.com/office/drawing/2017/decorative" val="1"/>
                </a:ext>
              </a:extLst>
            </p:cNvPr>
            <p:cNvSpPr/>
            <p:nvPr/>
          </p:nvSpPr>
          <p:spPr>
            <a:xfrm rot="10800000" flipH="1">
              <a:off x="485335" y="2500538"/>
              <a:ext cx="8229600"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1"/>
            <a:lstStyle/>
            <a:p>
              <a:pPr algn="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23" name="הסבר: חץ למעלה 12">
              <a:extLst>
                <a:ext uri="{FF2B5EF4-FFF2-40B4-BE49-F238E27FC236}">
                  <a16:creationId xmlns:a16="http://schemas.microsoft.com/office/drawing/2014/main" id="{1DA29D9A-DD96-43EF-B182-868A71CA63FC}"/>
                </a:ext>
              </a:extLst>
            </p:cNvPr>
            <p:cNvSpPr txBox="1"/>
            <p:nvPr/>
          </p:nvSpPr>
          <p:spPr>
            <a:xfrm flipH="1">
              <a:off x="485335" y="2500538"/>
              <a:ext cx="8229600" cy="819878"/>
            </a:xfrm>
            <a:prstGeom prst="rect">
              <a:avLst/>
            </a:prstGeom>
            <a:grpFill/>
            <a:effectLst>
              <a:innerShdw blurRad="63500" dist="50800" dir="16200000">
                <a:prstClr val="black">
                  <a:alpha val="20000"/>
                </a:prstClr>
              </a:innerShdw>
            </a:effectLst>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rtlCol="1" anchor="ctr" anchorCtr="0">
              <a:noAutofit/>
            </a:bodyPr>
            <a:lstStyle/>
            <a:p>
              <a:pPr marL="0" lvl="0" indent="0" algn="ctr" defTabSz="666750" rtl="1">
                <a:lnSpc>
                  <a:spcPct val="90000"/>
                </a:lnSpc>
                <a:spcBef>
                  <a:spcPct val="0"/>
                </a:spcBef>
                <a:spcAft>
                  <a:spcPct val="35000"/>
                </a:spcAft>
                <a:buNone/>
              </a:pPr>
              <a:r>
                <a:rPr lang="en-US" sz="1500" b="1" i="1"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EDA</a:t>
              </a:r>
              <a:endParaRPr lang="he-IL" sz="1500" b="1" i="1" kern="1200"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p:txBody>
        </p:sp>
      </p:grpSp>
      <p:grpSp>
        <p:nvGrpSpPr>
          <p:cNvPr id="12" name="קבוצה 11">
            <a:extLst>
              <a:ext uri="{FF2B5EF4-FFF2-40B4-BE49-F238E27FC236}">
                <a16:creationId xmlns:a16="http://schemas.microsoft.com/office/drawing/2014/main" id="{5944903B-1814-4640-B963-6649C6729624}"/>
              </a:ext>
              <a:ext uri="{C183D7F6-B498-43B3-948B-1728B52AA6E4}">
                <adec:decorative xmlns:adec="http://schemas.microsoft.com/office/drawing/2017/decorative" val="1"/>
              </a:ext>
            </a:extLst>
          </p:cNvPr>
          <p:cNvGrpSpPr/>
          <p:nvPr/>
        </p:nvGrpSpPr>
        <p:grpSpPr>
          <a:xfrm flipH="1">
            <a:off x="2339752" y="4380786"/>
            <a:ext cx="4259530" cy="309943"/>
            <a:chOff x="189310" y="4176646"/>
            <a:chExt cx="2740521" cy="377390"/>
          </a:xfrm>
          <a:solidFill>
            <a:schemeClr val="tx1">
              <a:lumMod val="95000"/>
            </a:schemeClr>
          </a:solidFill>
          <a:effectLst>
            <a:glow>
              <a:schemeClr val="tx1">
                <a:alpha val="40000"/>
              </a:schemeClr>
            </a:glow>
            <a:outerShdw blurRad="50800" dist="25400" dir="5400000" algn="ctr" rotWithShape="0">
              <a:srgbClr val="000000">
                <a:alpha val="43137"/>
              </a:srgbClr>
            </a:outerShdw>
          </a:effectLst>
        </p:grpSpPr>
        <p:sp>
          <p:nvSpPr>
            <p:cNvPr id="28" name="מלבן 27">
              <a:extLst>
                <a:ext uri="{FF2B5EF4-FFF2-40B4-BE49-F238E27FC236}">
                  <a16:creationId xmlns:a16="http://schemas.microsoft.com/office/drawing/2014/main" id="{5BFF15B5-B6C3-4E20-967D-9B191EBA50C9}"/>
                </a:ext>
                <a:ext uri="{C183D7F6-B498-43B3-948B-1728B52AA6E4}">
                  <adec:decorative xmlns:adec="http://schemas.microsoft.com/office/drawing/2017/decorative" val="1"/>
                </a:ext>
              </a:extLst>
            </p:cNvPr>
            <p:cNvSpPr/>
            <p:nvPr/>
          </p:nvSpPr>
          <p:spPr>
            <a:xfrm flipH="1">
              <a:off x="189310" y="4176646"/>
              <a:ext cx="2740521" cy="377390"/>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9" name="תיבת טקסט 28">
              <a:extLst>
                <a:ext uri="{FF2B5EF4-FFF2-40B4-BE49-F238E27FC236}">
                  <a16:creationId xmlns:a16="http://schemas.microsoft.com/office/drawing/2014/main" id="{6A76CCF2-B0FA-4F8F-8B47-90D77F8752F3}"/>
                </a:ext>
              </a:extLst>
            </p:cNvPr>
            <p:cNvSpPr txBox="1"/>
            <p:nvPr/>
          </p:nvSpPr>
          <p:spPr>
            <a:xfrm flipH="1">
              <a:off x="319811" y="4176646"/>
              <a:ext cx="2523019" cy="377390"/>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92456" rIns="92456" bIns="92456" numCol="1" spcCol="1270" rtlCol="1" anchor="ctr" anchorCtr="0">
              <a:noAutofit/>
            </a:bodyPr>
            <a:lstStyle/>
            <a:p>
              <a:pPr marL="0" lvl="0" indent="0" algn="ctr" defTabSz="577850" rtl="1">
                <a:lnSpc>
                  <a:spcPct val="90000"/>
                </a:lnSpc>
                <a:spcBef>
                  <a:spcPct val="0"/>
                </a:spcBef>
                <a:spcAft>
                  <a:spcPct val="35000"/>
                </a:spcAft>
                <a:buNone/>
              </a:pPr>
              <a:r>
                <a:rPr lang="en-US" sz="1300" kern="12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Predict volcano type</a:t>
              </a:r>
              <a:endParaRPr lang="he-IL" sz="1300" kern="12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p:txBody>
        </p:sp>
      </p:grpSp>
      <p:grpSp>
        <p:nvGrpSpPr>
          <p:cNvPr id="13" name="קבוצה 12">
            <a:extLst>
              <a:ext uri="{FF2B5EF4-FFF2-40B4-BE49-F238E27FC236}">
                <a16:creationId xmlns:a16="http://schemas.microsoft.com/office/drawing/2014/main" id="{3A70637F-D752-40B2-9A50-9F38A0F6680B}"/>
              </a:ext>
              <a:ext uri="{C183D7F6-B498-43B3-948B-1728B52AA6E4}">
                <adec:decorative xmlns:adec="http://schemas.microsoft.com/office/drawing/2017/decorative" val="1"/>
              </a:ext>
            </a:extLst>
          </p:cNvPr>
          <p:cNvGrpSpPr/>
          <p:nvPr/>
        </p:nvGrpSpPr>
        <p:grpSpPr>
          <a:xfrm flipH="1">
            <a:off x="2339748" y="4751878"/>
            <a:ext cx="4259529" cy="309943"/>
            <a:chOff x="2929831" y="4176646"/>
            <a:chExt cx="2740521" cy="377390"/>
          </a:xfrm>
          <a:solidFill>
            <a:schemeClr val="tx1">
              <a:lumMod val="85000"/>
            </a:schemeClr>
          </a:solidFill>
          <a:effectLst>
            <a:glow rad="25400">
              <a:schemeClr val="tx1"/>
            </a:glow>
            <a:outerShdw blurRad="50800" dist="25400" dir="5400000" algn="ctr" rotWithShape="0">
              <a:srgbClr val="000000">
                <a:alpha val="43137"/>
              </a:srgbClr>
            </a:outerShdw>
          </a:effectLst>
        </p:grpSpPr>
        <p:sp>
          <p:nvSpPr>
            <p:cNvPr id="26" name="מלבן 25">
              <a:extLst>
                <a:ext uri="{FF2B5EF4-FFF2-40B4-BE49-F238E27FC236}">
                  <a16:creationId xmlns:a16="http://schemas.microsoft.com/office/drawing/2014/main" id="{905BC195-8BB7-4A9D-925F-D15C5A39AD58}"/>
                </a:ext>
                <a:ext uri="{C183D7F6-B498-43B3-948B-1728B52AA6E4}">
                  <adec:decorative xmlns:adec="http://schemas.microsoft.com/office/drawing/2017/decorative" val="1"/>
                </a:ext>
              </a:extLst>
            </p:cNvPr>
            <p:cNvSpPr/>
            <p:nvPr/>
          </p:nvSpPr>
          <p:spPr>
            <a:xfrm flipH="1">
              <a:off x="2929831" y="4176646"/>
              <a:ext cx="2740521" cy="377390"/>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7" name="תיבת טקסט 26">
              <a:extLst>
                <a:ext uri="{FF2B5EF4-FFF2-40B4-BE49-F238E27FC236}">
                  <a16:creationId xmlns:a16="http://schemas.microsoft.com/office/drawing/2014/main" id="{5BC79C1B-DDB2-464B-ABAC-AB735A52A176}"/>
                </a:ext>
              </a:extLst>
            </p:cNvPr>
            <p:cNvSpPr txBox="1"/>
            <p:nvPr/>
          </p:nvSpPr>
          <p:spPr>
            <a:xfrm flipH="1">
              <a:off x="2929831" y="4176646"/>
              <a:ext cx="2740521" cy="377390"/>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92456" rIns="92456" bIns="92456" numCol="1" spcCol="1270" rtlCol="1" anchor="ctr" anchorCtr="0">
              <a:noAutofit/>
            </a:bodyPr>
            <a:lstStyle/>
            <a:p>
              <a:pPr marL="0" lvl="0" indent="0" algn="ctr" defTabSz="577850" rtl="1">
                <a:lnSpc>
                  <a:spcPct val="90000"/>
                </a:lnSpc>
                <a:spcBef>
                  <a:spcPct val="0"/>
                </a:spcBef>
                <a:spcAft>
                  <a:spcPct val="35000"/>
                </a:spcAft>
                <a:buNone/>
              </a:pPr>
              <a:r>
                <a:rPr lang="en-US" sz="1300" kern="12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Predict So2 emission of </a:t>
              </a:r>
              <a:r>
                <a:rPr lang="en-US" sz="13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v</a:t>
              </a:r>
              <a:r>
                <a:rPr lang="en-US" sz="1300" kern="12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olcano </a:t>
              </a:r>
              <a:endParaRPr lang="he-IL" sz="1300" kern="12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p:txBody>
        </p:sp>
      </p:grpSp>
      <p:grpSp>
        <p:nvGrpSpPr>
          <p:cNvPr id="14" name="קבוצה 13">
            <a:extLst>
              <a:ext uri="{FF2B5EF4-FFF2-40B4-BE49-F238E27FC236}">
                <a16:creationId xmlns:a16="http://schemas.microsoft.com/office/drawing/2014/main" id="{F3AD6677-7B63-49D3-8236-4BE2C5BAA5C9}"/>
              </a:ext>
              <a:ext uri="{C183D7F6-B498-43B3-948B-1728B52AA6E4}">
                <adec:decorative xmlns:adec="http://schemas.microsoft.com/office/drawing/2017/decorative" val="1"/>
              </a:ext>
            </a:extLst>
          </p:cNvPr>
          <p:cNvGrpSpPr/>
          <p:nvPr/>
        </p:nvGrpSpPr>
        <p:grpSpPr>
          <a:xfrm flipH="1">
            <a:off x="2339747" y="5122970"/>
            <a:ext cx="4259529" cy="309943"/>
            <a:chOff x="5670351" y="4176646"/>
            <a:chExt cx="2740522" cy="377390"/>
          </a:xfrm>
          <a:solidFill>
            <a:schemeClr val="tx1">
              <a:lumMod val="75000"/>
            </a:schemeClr>
          </a:solidFill>
          <a:effectLst>
            <a:glow rad="25400">
              <a:schemeClr val="tx1">
                <a:alpha val="40000"/>
              </a:schemeClr>
            </a:glow>
            <a:outerShdw blurRad="50800" dist="25400" dir="5400000" algn="ctr" rotWithShape="0">
              <a:srgbClr val="000000">
                <a:alpha val="43137"/>
              </a:srgbClr>
            </a:outerShdw>
          </a:effectLst>
        </p:grpSpPr>
        <p:sp>
          <p:nvSpPr>
            <p:cNvPr id="24" name="מלבן 23">
              <a:extLst>
                <a:ext uri="{FF2B5EF4-FFF2-40B4-BE49-F238E27FC236}">
                  <a16:creationId xmlns:a16="http://schemas.microsoft.com/office/drawing/2014/main" id="{C22B4A79-CC1B-4BA9-A198-C9A3D2EFC60A}"/>
                </a:ext>
                <a:ext uri="{C183D7F6-B498-43B3-948B-1728B52AA6E4}">
                  <adec:decorative xmlns:adec="http://schemas.microsoft.com/office/drawing/2017/decorative" val="1"/>
                </a:ext>
              </a:extLst>
            </p:cNvPr>
            <p:cNvSpPr/>
            <p:nvPr/>
          </p:nvSpPr>
          <p:spPr>
            <a:xfrm flipH="1">
              <a:off x="5670352" y="4176646"/>
              <a:ext cx="2740521" cy="377390"/>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tlCol="1"/>
            <a:lstStyle/>
            <a:p>
              <a:pPr algn="r" rtl="1"/>
              <a:endParaRPr lang="he-IL">
                <a:latin typeface="Tahoma" panose="020B0604030504040204" pitchFamily="34" charset="0"/>
                <a:ea typeface="Tahoma" panose="020B0604030504040204" pitchFamily="34" charset="0"/>
                <a:cs typeface="Tahoma" panose="020B0604030504040204" pitchFamily="34" charset="0"/>
              </a:endParaRPr>
            </a:p>
          </p:txBody>
        </p:sp>
        <p:sp>
          <p:nvSpPr>
            <p:cNvPr id="25" name="תיבת טקסט 24">
              <a:extLst>
                <a:ext uri="{FF2B5EF4-FFF2-40B4-BE49-F238E27FC236}">
                  <a16:creationId xmlns:a16="http://schemas.microsoft.com/office/drawing/2014/main" id="{6F6F0E5B-C28D-49F0-ABA5-2E5EFDC4F4F7}"/>
                </a:ext>
              </a:extLst>
            </p:cNvPr>
            <p:cNvSpPr txBox="1"/>
            <p:nvPr/>
          </p:nvSpPr>
          <p:spPr>
            <a:xfrm flipH="1">
              <a:off x="5670351" y="4176646"/>
              <a:ext cx="2740521" cy="377390"/>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92456" rIns="92456" bIns="92456" numCol="1" spcCol="1270" rtlCol="1" anchor="ctr" anchorCtr="0">
              <a:noAutofit/>
            </a:bodyPr>
            <a:lstStyle/>
            <a:p>
              <a:pPr marL="0" lvl="0" indent="0" algn="ctr" defTabSz="577850" rtl="1">
                <a:lnSpc>
                  <a:spcPct val="90000"/>
                </a:lnSpc>
                <a:spcBef>
                  <a:spcPct val="0"/>
                </a:spcBef>
                <a:spcAft>
                  <a:spcPct val="35000"/>
                </a:spcAft>
                <a:buNone/>
              </a:pPr>
              <a:r>
                <a:rPr lang="en-US" sz="1300" kern="12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Prediction of next eruption strength</a:t>
              </a:r>
              <a:endParaRPr lang="he-IL" sz="1300" kern="1200" dirty="0">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p:txBody>
        </p:sp>
      </p:grpSp>
      <p:pic>
        <p:nvPicPr>
          <p:cNvPr id="4" name="גרפיקה 3" descr="הר געש קו מיתאר">
            <a:extLst>
              <a:ext uri="{FF2B5EF4-FFF2-40B4-BE49-F238E27FC236}">
                <a16:creationId xmlns:a16="http://schemas.microsoft.com/office/drawing/2014/main" id="{E96A2D33-1495-4A50-A3C4-5143907861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5536" y="5770405"/>
            <a:ext cx="914400" cy="914400"/>
          </a:xfrm>
          <a:prstGeom prst="rect">
            <a:avLst/>
          </a:prstGeom>
        </p:spPr>
      </p:pic>
      <p:sp>
        <p:nvSpPr>
          <p:cNvPr id="32" name="מציין מיקום של כותרת תחתונה 4">
            <a:extLst>
              <a:ext uri="{FF2B5EF4-FFF2-40B4-BE49-F238E27FC236}">
                <a16:creationId xmlns:a16="http://schemas.microsoft.com/office/drawing/2014/main" id="{2457B441-22D0-4371-9D56-74E7BB5C071B}"/>
              </a:ext>
            </a:extLst>
          </p:cNvPr>
          <p:cNvSpPr txBox="1">
            <a:spLocks/>
          </p:cNvSpPr>
          <p:nvPr/>
        </p:nvSpPr>
        <p:spPr>
          <a:xfrm flipH="1">
            <a:off x="1115616" y="214979"/>
            <a:ext cx="1656184" cy="300831"/>
          </a:xfrm>
          <a:custGeom>
            <a:avLst/>
            <a:gdLst>
              <a:gd name="connsiteX0" fmla="*/ 0 w 1656184"/>
              <a:gd name="connsiteY0" fmla="*/ 0 h 300831"/>
              <a:gd name="connsiteX1" fmla="*/ 585185 w 1656184"/>
              <a:gd name="connsiteY1" fmla="*/ 0 h 300831"/>
              <a:gd name="connsiteX2" fmla="*/ 1153808 w 1656184"/>
              <a:gd name="connsiteY2" fmla="*/ 0 h 300831"/>
              <a:gd name="connsiteX3" fmla="*/ 1656184 w 1656184"/>
              <a:gd name="connsiteY3" fmla="*/ 0 h 300831"/>
              <a:gd name="connsiteX4" fmla="*/ 1656184 w 1656184"/>
              <a:gd name="connsiteY4" fmla="*/ 300831 h 300831"/>
              <a:gd name="connsiteX5" fmla="*/ 1137246 w 1656184"/>
              <a:gd name="connsiteY5" fmla="*/ 300831 h 300831"/>
              <a:gd name="connsiteX6" fmla="*/ 585185 w 1656184"/>
              <a:gd name="connsiteY6" fmla="*/ 300831 h 300831"/>
              <a:gd name="connsiteX7" fmla="*/ 0 w 1656184"/>
              <a:gd name="connsiteY7" fmla="*/ 300831 h 300831"/>
              <a:gd name="connsiteX8" fmla="*/ 0 w 1656184"/>
              <a:gd name="connsiteY8" fmla="*/ 0 h 30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6184" h="300831" fill="none" extrusionOk="0">
                <a:moveTo>
                  <a:pt x="0" y="0"/>
                </a:moveTo>
                <a:cubicBezTo>
                  <a:pt x="268802" y="11167"/>
                  <a:pt x="405623" y="-14205"/>
                  <a:pt x="585185" y="0"/>
                </a:cubicBezTo>
                <a:cubicBezTo>
                  <a:pt x="764747" y="14205"/>
                  <a:pt x="1025251" y="5599"/>
                  <a:pt x="1153808" y="0"/>
                </a:cubicBezTo>
                <a:cubicBezTo>
                  <a:pt x="1282365" y="-5599"/>
                  <a:pt x="1467803" y="1761"/>
                  <a:pt x="1656184" y="0"/>
                </a:cubicBezTo>
                <a:cubicBezTo>
                  <a:pt x="1648697" y="128880"/>
                  <a:pt x="1648608" y="234919"/>
                  <a:pt x="1656184" y="300831"/>
                </a:cubicBezTo>
                <a:cubicBezTo>
                  <a:pt x="1436694" y="293042"/>
                  <a:pt x="1316181" y="284469"/>
                  <a:pt x="1137246" y="300831"/>
                </a:cubicBezTo>
                <a:cubicBezTo>
                  <a:pt x="958311" y="317193"/>
                  <a:pt x="760363" y="328391"/>
                  <a:pt x="585185" y="300831"/>
                </a:cubicBezTo>
                <a:cubicBezTo>
                  <a:pt x="410007" y="273271"/>
                  <a:pt x="159030" y="323618"/>
                  <a:pt x="0" y="300831"/>
                </a:cubicBezTo>
                <a:cubicBezTo>
                  <a:pt x="12396" y="225528"/>
                  <a:pt x="3986" y="107907"/>
                  <a:pt x="0" y="0"/>
                </a:cubicBezTo>
                <a:close/>
              </a:path>
              <a:path w="1656184" h="300831" stroke="0" extrusionOk="0">
                <a:moveTo>
                  <a:pt x="0" y="0"/>
                </a:moveTo>
                <a:cubicBezTo>
                  <a:pt x="242409" y="8374"/>
                  <a:pt x="379260" y="8162"/>
                  <a:pt x="535499" y="0"/>
                </a:cubicBezTo>
                <a:cubicBezTo>
                  <a:pt x="691738" y="-8162"/>
                  <a:pt x="790546" y="-4279"/>
                  <a:pt x="1037875" y="0"/>
                </a:cubicBezTo>
                <a:cubicBezTo>
                  <a:pt x="1285204" y="4279"/>
                  <a:pt x="1368417" y="-19721"/>
                  <a:pt x="1656184" y="0"/>
                </a:cubicBezTo>
                <a:cubicBezTo>
                  <a:pt x="1660913" y="131645"/>
                  <a:pt x="1645034" y="206335"/>
                  <a:pt x="1656184" y="300831"/>
                </a:cubicBezTo>
                <a:cubicBezTo>
                  <a:pt x="1403073" y="311130"/>
                  <a:pt x="1293374" y="288243"/>
                  <a:pt x="1137246" y="300831"/>
                </a:cubicBezTo>
                <a:cubicBezTo>
                  <a:pt x="981118" y="313419"/>
                  <a:pt x="717114" y="287217"/>
                  <a:pt x="552061" y="300831"/>
                </a:cubicBezTo>
                <a:cubicBezTo>
                  <a:pt x="387008" y="314445"/>
                  <a:pt x="262142" y="327897"/>
                  <a:pt x="0" y="300831"/>
                </a:cubicBezTo>
                <a:cubicBezTo>
                  <a:pt x="-4636" y="185688"/>
                  <a:pt x="-12112" y="93948"/>
                  <a:pt x="0" y="0"/>
                </a:cubicBezTo>
                <a:close/>
              </a:path>
            </a:pathLst>
          </a:custGeom>
          <a:ln>
            <a:noFill/>
            <a:extLst>
              <a:ext uri="{C807C97D-BFC1-408E-A445-0C87EB9F89A2}">
                <ask:lineSketchStyleProps xmlns:ask="http://schemas.microsoft.com/office/drawing/2018/sketchyshapes" sd="1219033472">
                  <a:prstGeom prst="rect">
                    <a:avLst/>
                  </a:prstGeom>
                  <ask:type>
                    <ask:lineSketchFreehand/>
                  </ask:type>
                </ask:lineSketchStyleProps>
              </a:ext>
            </a:extLst>
          </a:ln>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Project phases</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grpSp>
        <p:nvGrpSpPr>
          <p:cNvPr id="33" name="קבוצה 32">
            <a:extLst>
              <a:ext uri="{FF2B5EF4-FFF2-40B4-BE49-F238E27FC236}">
                <a16:creationId xmlns:a16="http://schemas.microsoft.com/office/drawing/2014/main" id="{24D90515-ACF1-4821-AF4D-6D6F32581265}"/>
              </a:ext>
              <a:ext uri="{C183D7F6-B498-43B3-948B-1728B52AA6E4}">
                <adec:decorative xmlns:adec="http://schemas.microsoft.com/office/drawing/2017/decorative" val="1"/>
              </a:ext>
            </a:extLst>
          </p:cNvPr>
          <p:cNvGrpSpPr/>
          <p:nvPr/>
        </p:nvGrpSpPr>
        <p:grpSpPr>
          <a:xfrm flipH="1">
            <a:off x="1691680" y="5745023"/>
            <a:ext cx="5832648" cy="425066"/>
            <a:chOff x="303335" y="3750030"/>
            <a:chExt cx="8229600" cy="820415"/>
          </a:xfrm>
          <a:solidFill>
            <a:schemeClr val="accent1">
              <a:lumMod val="75000"/>
            </a:schemeClr>
          </a:solidFill>
          <a:effectLst>
            <a:glow rad="88900">
              <a:schemeClr val="tx1">
                <a:alpha val="40000"/>
              </a:schemeClr>
            </a:glow>
            <a:outerShdw blurRad="50800" dist="63500" dir="2700000" algn="tl" rotWithShape="0">
              <a:prstClr val="black">
                <a:alpha val="40000"/>
              </a:prstClr>
            </a:outerShdw>
          </a:effectLst>
        </p:grpSpPr>
        <p:sp>
          <p:nvSpPr>
            <p:cNvPr id="34" name="מלבן 33">
              <a:extLst>
                <a:ext uri="{FF2B5EF4-FFF2-40B4-BE49-F238E27FC236}">
                  <a16:creationId xmlns:a16="http://schemas.microsoft.com/office/drawing/2014/main" id="{A77B5241-A150-4AD8-A8AB-CC8E8BB9B2AF}"/>
                </a:ext>
                <a:ext uri="{C183D7F6-B498-43B3-948B-1728B52AA6E4}">
                  <adec:decorative xmlns:adec="http://schemas.microsoft.com/office/drawing/2017/decorative" val="1"/>
                </a:ext>
              </a:extLst>
            </p:cNvPr>
            <p:cNvSpPr/>
            <p:nvPr/>
          </p:nvSpPr>
          <p:spPr>
            <a:xfrm flipH="1">
              <a:off x="303335" y="3750030"/>
              <a:ext cx="8229600" cy="820415"/>
            </a:xfrm>
            <a:prstGeom prst="rect">
              <a:avLst/>
            </a:prstGeom>
            <a:grpFill/>
            <a:ln w="9525">
              <a:solidFill>
                <a:schemeClr val="lt1">
                  <a:hueOff val="0"/>
                  <a:satOff val="0"/>
                  <a:lumOff val="0"/>
                </a:schemeClr>
              </a:solidFill>
            </a:ln>
            <a:effectLst>
              <a:innerShdw blurRad="63500" dist="50800" dir="16200000">
                <a:prstClr val="black">
                  <a:alpha val="20000"/>
                </a:prstClr>
              </a:inn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1"/>
            <a:lstStyle/>
            <a:p>
              <a:pPr algn="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35" name="תיבת טקסט 34">
              <a:extLst>
                <a:ext uri="{FF2B5EF4-FFF2-40B4-BE49-F238E27FC236}">
                  <a16:creationId xmlns:a16="http://schemas.microsoft.com/office/drawing/2014/main" id="{A7A43B91-C4C6-44F4-A824-A99B967D147E}"/>
                </a:ext>
              </a:extLst>
            </p:cNvPr>
            <p:cNvSpPr txBox="1"/>
            <p:nvPr/>
          </p:nvSpPr>
          <p:spPr>
            <a:xfrm flipH="1">
              <a:off x="441813" y="3938725"/>
              <a:ext cx="7913078" cy="4430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rtlCol="1" anchor="ctr" anchorCtr="0">
              <a:noAutofit/>
            </a:bodyPr>
            <a:lstStyle/>
            <a:p>
              <a:pPr marL="0" lvl="0" indent="0" algn="ctr" defTabSz="666750" rtl="1">
                <a:lnSpc>
                  <a:spcPct val="90000"/>
                </a:lnSpc>
                <a:spcBef>
                  <a:spcPct val="0"/>
                </a:spcBef>
                <a:spcAft>
                  <a:spcPct val="35000"/>
                </a:spcAft>
                <a:buNone/>
              </a:pPr>
              <a:r>
                <a:rPr lang="en-US" sz="1500" b="1" i="1"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Conclusions</a:t>
              </a:r>
              <a:endParaRPr lang="he-IL" sz="1500" b="1" i="1" kern="1200"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p:txBody>
        </p:sp>
      </p:grpSp>
      <p:grpSp>
        <p:nvGrpSpPr>
          <p:cNvPr id="36" name="קבוצה 35">
            <a:extLst>
              <a:ext uri="{FF2B5EF4-FFF2-40B4-BE49-F238E27FC236}">
                <a16:creationId xmlns:a16="http://schemas.microsoft.com/office/drawing/2014/main" id="{83403EBE-2036-40F1-AFD6-D8AB9B8F598C}"/>
              </a:ext>
              <a:ext uri="{C183D7F6-B498-43B3-948B-1728B52AA6E4}">
                <adec:decorative xmlns:adec="http://schemas.microsoft.com/office/drawing/2017/decorative" val="1"/>
              </a:ext>
            </a:extLst>
          </p:cNvPr>
          <p:cNvGrpSpPr/>
          <p:nvPr/>
        </p:nvGrpSpPr>
        <p:grpSpPr>
          <a:xfrm flipH="1">
            <a:off x="2123728" y="3604942"/>
            <a:ext cx="4824536" cy="653752"/>
            <a:chOff x="-1606885" y="2500538"/>
            <a:chExt cx="13167357" cy="1261798"/>
          </a:xfrm>
          <a:solidFill>
            <a:schemeClr val="accent4">
              <a:lumMod val="50000"/>
            </a:schemeClr>
          </a:solidFill>
          <a:effectLst>
            <a:glow rad="88900">
              <a:schemeClr val="tx1">
                <a:alpha val="40000"/>
              </a:schemeClr>
            </a:glow>
            <a:outerShdw blurRad="50800" dist="63500" dir="2700000" algn="tl" rotWithShape="0">
              <a:prstClr val="black">
                <a:alpha val="40000"/>
              </a:prstClr>
            </a:outerShdw>
          </a:effectLst>
        </p:grpSpPr>
        <p:sp>
          <p:nvSpPr>
            <p:cNvPr id="37" name="הסבר: חץ למעלה 36">
              <a:extLst>
                <a:ext uri="{FF2B5EF4-FFF2-40B4-BE49-F238E27FC236}">
                  <a16:creationId xmlns:a16="http://schemas.microsoft.com/office/drawing/2014/main" id="{B593D049-A11D-4282-86B8-F6FEF9A6DE26}"/>
                </a:ext>
                <a:ext uri="{C183D7F6-B498-43B3-948B-1728B52AA6E4}">
                  <adec:decorative xmlns:adec="http://schemas.microsoft.com/office/drawing/2017/decorative" val="1"/>
                </a:ext>
              </a:extLst>
            </p:cNvPr>
            <p:cNvSpPr/>
            <p:nvPr/>
          </p:nvSpPr>
          <p:spPr>
            <a:xfrm rot="10800000" flipH="1">
              <a:off x="1130884" y="2500538"/>
              <a:ext cx="8229600"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1"/>
            <a:lstStyle/>
            <a:p>
              <a:pPr algn="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38" name="הסבר: חץ למעלה 12">
              <a:extLst>
                <a:ext uri="{FF2B5EF4-FFF2-40B4-BE49-F238E27FC236}">
                  <a16:creationId xmlns:a16="http://schemas.microsoft.com/office/drawing/2014/main" id="{C023632A-CEB5-4C0F-A85E-26A52F97EB82}"/>
                </a:ext>
              </a:extLst>
            </p:cNvPr>
            <p:cNvSpPr txBox="1"/>
            <p:nvPr/>
          </p:nvSpPr>
          <p:spPr>
            <a:xfrm flipH="1">
              <a:off x="-1606885" y="2500538"/>
              <a:ext cx="13167357" cy="819878"/>
            </a:xfrm>
            <a:prstGeom prst="rect">
              <a:avLst/>
            </a:prstGeom>
            <a:grpFill/>
            <a:effectLst>
              <a:innerShdw blurRad="63500" dist="50800" dir="16200000">
                <a:prstClr val="black">
                  <a:alpha val="20000"/>
                </a:prstClr>
              </a:innerShdw>
            </a:effectLst>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rtlCol="1" anchor="ctr" anchorCtr="0">
              <a:noAutofit/>
            </a:bodyPr>
            <a:lstStyle/>
            <a:p>
              <a:pPr marL="0" lvl="0" indent="0" algn="ctr" defTabSz="666750" rtl="1">
                <a:lnSpc>
                  <a:spcPct val="90000"/>
                </a:lnSpc>
                <a:spcBef>
                  <a:spcPct val="0"/>
                </a:spcBef>
                <a:spcAft>
                  <a:spcPct val="35000"/>
                </a:spcAft>
                <a:buNone/>
              </a:pPr>
              <a:r>
                <a:rPr lang="en-US" sz="1500" b="1" i="1"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Machine Learning</a:t>
              </a:r>
              <a:endParaRPr lang="he-IL" sz="1500" b="1" i="1" kern="1200"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p:txBody>
        </p:sp>
      </p:grpSp>
      <p:sp>
        <p:nvSpPr>
          <p:cNvPr id="44" name="מציין מיקום של מספר שקופית 5">
            <a:extLst>
              <a:ext uri="{FF2B5EF4-FFF2-40B4-BE49-F238E27FC236}">
                <a16:creationId xmlns:a16="http://schemas.microsoft.com/office/drawing/2014/main" id="{5F610EF9-7C98-44F8-8245-8A10C3EC7100}"/>
              </a:ext>
            </a:extLst>
          </p:cNvPr>
          <p:cNvSpPr txBox="1">
            <a:spLocks/>
          </p:cNvSpPr>
          <p:nvPr/>
        </p:nvSpPr>
        <p:spPr>
          <a:xfrm flipH="1">
            <a:off x="179512" y="260648"/>
            <a:ext cx="502920" cy="301752"/>
          </a:xfrm>
          <a:prstGeom prst="rect">
            <a:avLst/>
          </a:prstGeom>
        </p:spPr>
        <p:txBody>
          <a:bodyPr vert="horz" rtlCol="1" anchor="b"/>
          <a:lstStyle>
            <a:defPPr algn="r" rtl="1">
              <a:defRPr lang="he-il"/>
            </a:defPPr>
            <a:lvl1pPr marL="0" algn="r" defTabSz="914400" rtl="1" eaLnBrk="1" latinLnBrk="0" hangingPunct="1">
              <a:defRPr sz="12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fld id="{49598980-D22C-4904-9F8F-3DB09B2ECD84}" type="slidenum">
              <a:rPr lang="he-IL" sz="250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3</a:t>
            </a:fld>
            <a:endParaRPr lang="he-IL" sz="250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26" name="Picture 2" descr="Free download Volcano Wallpaper [1920x1080] for your Desktop, Mobile &amp;amp;  Tablet | Explore 70+ Volcano Wallpaper | Hawaii Volcano Wallpaper, Volcano  Eruptions Wallpaper, Volcano Wallpaper HD">
            <a:extLst>
              <a:ext uri="{FF2B5EF4-FFF2-40B4-BE49-F238E27FC236}">
                <a16:creationId xmlns:a16="http://schemas.microsoft.com/office/drawing/2014/main" id="{7CA5FEA8-74AE-4A6E-9CC5-E899793059A1}"/>
              </a:ext>
            </a:extLst>
          </p:cNvPr>
          <p:cNvPicPr>
            <a:picLocks noChangeAspect="1" noChangeArrowheads="1"/>
          </p:cNvPicPr>
          <p:nvPr/>
        </p:nvPicPr>
        <p:blipFill rotWithShape="1">
          <a:blip r:embed="rId2">
            <a:alphaModFix amt="70000"/>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rcRect t="2750"/>
          <a:stretch/>
        </p:blipFill>
        <p:spPr bwMode="auto">
          <a:xfrm>
            <a:off x="0" y="0"/>
            <a:ext cx="9144000" cy="6858000"/>
          </a:xfrm>
          <a:prstGeom prst="rect">
            <a:avLst/>
          </a:prstGeom>
          <a:effectLst>
            <a:glow rad="25400">
              <a:schemeClr val="accent1">
                <a:alpha val="39000"/>
              </a:schemeClr>
            </a:glow>
            <a:reflection endPos="0" dist="76200" dir="5400000" sy="-100000" algn="bl" rotWithShape="0"/>
            <a:softEdge rad="190500"/>
          </a:effectLst>
          <a:extLst>
            <a:ext uri="{909E8E84-426E-40DD-AFC4-6F175D3DCCD1}">
              <a14:hiddenFill xmlns:a14="http://schemas.microsoft.com/office/drawing/2010/main">
                <a:solidFill>
                  <a:srgbClr val="FFFFFF"/>
                </a:solidFill>
              </a14:hiddenFill>
            </a:ext>
          </a:extLst>
        </p:spPr>
      </p:pic>
      <p:sp>
        <p:nvSpPr>
          <p:cNvPr id="5" name="מלבן 1">
            <a:extLst>
              <a:ext uri="{FF2B5EF4-FFF2-40B4-BE49-F238E27FC236}">
                <a16:creationId xmlns:a16="http://schemas.microsoft.com/office/drawing/2014/main" id="{C2078DAC-D78C-48ED-9814-083C3E281510}"/>
              </a:ext>
            </a:extLst>
          </p:cNvPr>
          <p:cNvSpPr>
            <a:spLocks noGrp="1"/>
          </p:cNvSpPr>
          <p:nvPr>
            <p:ph type="title"/>
          </p:nvPr>
        </p:nvSpPr>
        <p:spPr>
          <a:xfrm flipH="1">
            <a:off x="3635896" y="1457356"/>
            <a:ext cx="4638674" cy="675926"/>
          </a:xfrm>
          <a:effectLst>
            <a:glow rad="63500">
              <a:schemeClr val="accent1">
                <a:satMod val="175000"/>
                <a:alpha val="40000"/>
              </a:schemeClr>
            </a:glow>
          </a:effectLst>
        </p:spPr>
        <p:txBody>
          <a:bodyPr rtlCol="1"/>
          <a:lstStyle/>
          <a:p>
            <a:pPr algn="r" rtl="1"/>
            <a:r>
              <a:rPr lang="en-US"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acquisition</a:t>
            </a:r>
            <a:endParaRPr lang="he-IL"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
        <p:nvSpPr>
          <p:cNvPr id="7" name="מלבן 1">
            <a:extLst>
              <a:ext uri="{FF2B5EF4-FFF2-40B4-BE49-F238E27FC236}">
                <a16:creationId xmlns:a16="http://schemas.microsoft.com/office/drawing/2014/main" id="{8D1FAC05-1DA7-4538-AAD4-3B2D40E8D4C6}"/>
              </a:ext>
            </a:extLst>
          </p:cNvPr>
          <p:cNvSpPr txBox="1">
            <a:spLocks/>
          </p:cNvSpPr>
          <p:nvPr/>
        </p:nvSpPr>
        <p:spPr>
          <a:xfrm flipH="1">
            <a:off x="-2196752" y="1457356"/>
            <a:ext cx="4638674" cy="675926"/>
          </a:xfrm>
          <a:prstGeom prst="rect">
            <a:avLst/>
          </a:prstGeom>
          <a:effectLst>
            <a:glow rad="63500">
              <a:schemeClr val="accent1">
                <a:satMod val="175000"/>
                <a:alpha val="40000"/>
              </a:schemeClr>
            </a:glow>
          </a:effectLst>
        </p:spPr>
        <p:txBody>
          <a:bodyPr vert="horz" lIns="0" rIns="0" rtlCol="1" anchor="ctr">
            <a:noAutofit/>
          </a:bodyPr>
          <a:lstStyle>
            <a:lvl1pPr marL="182880" algn="r" rtl="1" eaLnBrk="1" latinLnBrk="0" hangingPunct="1">
              <a:spcBef>
                <a:spcPct val="0"/>
              </a:spcBef>
              <a:buNone/>
              <a:defRPr sz="4000" b="1" kern="1200">
                <a:ln w="6350">
                  <a:noFill/>
                </a:ln>
                <a:solidFill>
                  <a:schemeClr val="accent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data</a:t>
            </a:r>
            <a:endParaRPr lang="he-IL"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Tree>
    <p:extLst>
      <p:ext uri="{BB962C8B-B14F-4D97-AF65-F5344CB8AC3E}">
        <p14:creationId xmlns:p14="http://schemas.microsoft.com/office/powerpoint/2010/main" val="3528320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graphicFrame>
        <p:nvGraphicFramePr>
          <p:cNvPr id="8" name="מציין מיקום תוכן 3" descr="פרט עיצוב גרפי חכם">
            <a:extLst>
              <a:ext uri="{FF2B5EF4-FFF2-40B4-BE49-F238E27FC236}">
                <a16:creationId xmlns:a16="http://schemas.microsoft.com/office/drawing/2014/main" id="{FB02D28B-B01D-4308-9682-E1335F472CC0}"/>
              </a:ext>
            </a:extLst>
          </p:cNvPr>
          <p:cNvGraphicFramePr>
            <a:graphicFrameLocks/>
          </p:cNvGraphicFramePr>
          <p:nvPr>
            <p:extLst>
              <p:ext uri="{D42A27DB-BD31-4B8C-83A1-F6EECF244321}">
                <p14:modId xmlns:p14="http://schemas.microsoft.com/office/powerpoint/2010/main" val="2811123378"/>
              </p:ext>
            </p:extLst>
          </p:nvPr>
        </p:nvGraphicFramePr>
        <p:xfrm>
          <a:off x="682432" y="1484784"/>
          <a:ext cx="7810500" cy="51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מציין מיקום של כותרת תחתונה 4">
            <a:extLst>
              <a:ext uri="{FF2B5EF4-FFF2-40B4-BE49-F238E27FC236}">
                <a16:creationId xmlns:a16="http://schemas.microsoft.com/office/drawing/2014/main" id="{B3B8A314-204C-4B4A-AAD2-0074BFC25921}"/>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Data cleaning</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12" name="מציין מיקום של מספר שקופית 5">
            <a:extLst>
              <a:ext uri="{FF2B5EF4-FFF2-40B4-BE49-F238E27FC236}">
                <a16:creationId xmlns:a16="http://schemas.microsoft.com/office/drawing/2014/main" id="{DD34F494-AC12-418D-9584-AE0B92FD228F}"/>
              </a:ext>
            </a:extLst>
          </p:cNvPr>
          <p:cNvSpPr>
            <a:spLocks noGrp="1"/>
          </p:cNvSpPr>
          <p:nvPr>
            <p:ph type="sldNum" sz="quarter" idx="11"/>
          </p:nvPr>
        </p:nvSpPr>
        <p:spPr>
          <a:xfrm flipH="1">
            <a:off x="179512" y="260648"/>
            <a:ext cx="502920" cy="301752"/>
          </a:xfrm>
        </p:spPr>
        <p:txBody>
          <a:bodyPr/>
          <a:lstStyle/>
          <a:p>
            <a:pPr algn="ctr"/>
            <a:fld id="{49598980-D22C-4904-9F8F-3DB09B2ECD84}" type="slidenum">
              <a:rPr lang="he-IL" sz="2500" b="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5</a:t>
            </a:fld>
            <a:endParaRPr lang="he-IL" sz="2500" b="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15" name="מלבן 1">
            <a:extLst>
              <a:ext uri="{FF2B5EF4-FFF2-40B4-BE49-F238E27FC236}">
                <a16:creationId xmlns:a16="http://schemas.microsoft.com/office/drawing/2014/main" id="{610B10F4-61CB-446F-AC19-E4FF265E132E}"/>
              </a:ext>
            </a:extLst>
          </p:cNvPr>
          <p:cNvSpPr>
            <a:spLocks noGrp="1"/>
          </p:cNvSpPr>
          <p:nvPr>
            <p:ph type="title"/>
          </p:nvPr>
        </p:nvSpPr>
        <p:spPr>
          <a:xfrm flipH="1">
            <a:off x="3584496" y="381198"/>
            <a:ext cx="5329411" cy="675926"/>
          </a:xfrm>
          <a:effectLst>
            <a:glow rad="63500">
              <a:schemeClr val="accent1">
                <a:satMod val="175000"/>
                <a:alpha val="40000"/>
              </a:schemeClr>
            </a:glow>
          </a:effectLst>
        </p:spPr>
        <p:txBody>
          <a:bodyPr rtlCol="1"/>
          <a:lstStyle/>
          <a:p>
            <a:pPr algn="r" rtl="1"/>
            <a:r>
              <a:rPr lang="en-US" sz="35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crawling process</a:t>
            </a:r>
            <a:endParaRPr lang="he-IL" sz="35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
        <p:nvSpPr>
          <p:cNvPr id="2" name="תיבת טקסט 1">
            <a:extLst>
              <a:ext uri="{FF2B5EF4-FFF2-40B4-BE49-F238E27FC236}">
                <a16:creationId xmlns:a16="http://schemas.microsoft.com/office/drawing/2014/main" id="{A0FBFA83-2CF7-4C79-A44B-B6317DD21D7F}"/>
              </a:ext>
            </a:extLst>
          </p:cNvPr>
          <p:cNvSpPr txBox="1"/>
          <p:nvPr/>
        </p:nvSpPr>
        <p:spPr>
          <a:xfrm>
            <a:off x="827584" y="2394461"/>
            <a:ext cx="7056784" cy="3323987"/>
          </a:xfrm>
          <a:prstGeom prst="rect">
            <a:avLst/>
          </a:prstGeom>
          <a:noFill/>
          <a:effectLst>
            <a:outerShdw blurRad="50800" dist="12700" dir="5400000" algn="ctr" rotWithShape="0">
              <a:srgbClr val="000000">
                <a:alpha val="43137"/>
              </a:srgbClr>
            </a:outerShdw>
          </a:effectLst>
        </p:spPr>
        <p:txBody>
          <a:bodyPr wrap="square" rtlCol="0">
            <a:spAutoFit/>
          </a:bodyPr>
          <a:lstStyle/>
          <a:p>
            <a:pPr marL="342900" indent="-342900" algn="l" rtl="0">
              <a:buFont typeface="+mj-lt"/>
              <a:buAutoNum type="arabicParenR"/>
            </a:pPr>
            <a:r>
              <a:rPr lang="en-US" sz="1500" dirty="0">
                <a:solidFill>
                  <a:schemeClr val="bg2">
                    <a:lumMod val="75000"/>
                    <a:lumOff val="25000"/>
                  </a:schemeClr>
                </a:solidFill>
                <a:latin typeface="Century Gothic" panose="020B0502020202020204" pitchFamily="34" charset="0"/>
              </a:rPr>
              <a:t>First, we used selenium in order to be able to click on the “submit eruptions” button that would lead us to the main </a:t>
            </a:r>
            <a:r>
              <a:rPr lang="en-US" sz="1500" dirty="0" err="1">
                <a:solidFill>
                  <a:schemeClr val="bg2">
                    <a:lumMod val="75000"/>
                    <a:lumOff val="25000"/>
                  </a:schemeClr>
                </a:solidFill>
                <a:latin typeface="Century Gothic" panose="020B0502020202020204" pitchFamily="34" charset="0"/>
              </a:rPr>
              <a:t>url</a:t>
            </a:r>
            <a:r>
              <a:rPr lang="en-US" sz="1500" dirty="0">
                <a:solidFill>
                  <a:schemeClr val="bg2">
                    <a:lumMod val="75000"/>
                    <a:lumOff val="25000"/>
                  </a:schemeClr>
                </a:solidFill>
                <a:latin typeface="Century Gothic" panose="020B0502020202020204" pitchFamily="34" charset="0"/>
              </a:rPr>
              <a:t>, which we  needed to collect our data from.</a:t>
            </a:r>
          </a:p>
          <a:p>
            <a:pPr marL="342900" indent="-342900" algn="l" rtl="0">
              <a:buAutoNum type="arabicParenR"/>
            </a:pPr>
            <a:r>
              <a:rPr lang="en-US" sz="1500" dirty="0">
                <a:solidFill>
                  <a:schemeClr val="bg2">
                    <a:lumMod val="75000"/>
                    <a:lumOff val="25000"/>
                  </a:schemeClr>
                </a:solidFill>
                <a:latin typeface="Century Gothic" panose="020B0502020202020204" pitchFamily="34" charset="0"/>
              </a:rPr>
              <a:t>We created lists for the features that eventually will be represented by columns in the final data frame.</a:t>
            </a:r>
          </a:p>
          <a:p>
            <a:pPr marL="342900" indent="-342900" algn="l" rtl="0">
              <a:buAutoNum type="arabicParenR"/>
            </a:pPr>
            <a:r>
              <a:rPr lang="en-US" sz="1500" dirty="0">
                <a:solidFill>
                  <a:schemeClr val="bg2">
                    <a:lumMod val="75000"/>
                    <a:lumOff val="25000"/>
                  </a:schemeClr>
                </a:solidFill>
                <a:latin typeface="Century Gothic" panose="020B0502020202020204" pitchFamily="34" charset="0"/>
              </a:rPr>
              <a:t>Then, we used a loop that went through the pages using selenium library. Selenium allowed us to click the "next" button after every time  we finished collecting the data from the current page.</a:t>
            </a:r>
          </a:p>
          <a:p>
            <a:pPr marL="342900" indent="-342900" algn="l" rtl="0">
              <a:buAutoNum type="arabicParenR"/>
            </a:pPr>
            <a:r>
              <a:rPr lang="en-US" sz="1500" dirty="0">
                <a:solidFill>
                  <a:schemeClr val="bg2">
                    <a:lumMod val="75000"/>
                    <a:lumOff val="25000"/>
                  </a:schemeClr>
                </a:solidFill>
                <a:latin typeface="Century Gothic" panose="020B0502020202020204" pitchFamily="34" charset="0"/>
              </a:rPr>
              <a:t>We were able to extract all the relevant attributes and instances in each specific page using </a:t>
            </a:r>
            <a:r>
              <a:rPr lang="en-US" sz="1500" dirty="0" err="1">
                <a:solidFill>
                  <a:schemeClr val="bg2">
                    <a:lumMod val="75000"/>
                    <a:lumOff val="25000"/>
                  </a:schemeClr>
                </a:solidFill>
                <a:latin typeface="Century Gothic" panose="020B0502020202020204" pitchFamily="34" charset="0"/>
              </a:rPr>
              <a:t>beautifulSoup</a:t>
            </a:r>
            <a:r>
              <a:rPr lang="en-US" sz="1500" dirty="0">
                <a:solidFill>
                  <a:schemeClr val="bg2">
                    <a:lumMod val="75000"/>
                    <a:lumOff val="25000"/>
                  </a:schemeClr>
                </a:solidFill>
                <a:latin typeface="Century Gothic" panose="020B0502020202020204" pitchFamily="34" charset="0"/>
              </a:rPr>
              <a:t> library.</a:t>
            </a:r>
          </a:p>
          <a:p>
            <a:pPr marL="342900" indent="-342900" algn="l" rtl="0">
              <a:buAutoNum type="arabicParenR"/>
            </a:pPr>
            <a:r>
              <a:rPr lang="en-US" sz="1500" dirty="0">
                <a:solidFill>
                  <a:schemeClr val="bg2">
                    <a:lumMod val="75000"/>
                    <a:lumOff val="25000"/>
                  </a:schemeClr>
                </a:solidFill>
                <a:latin typeface="Century Gothic" panose="020B0502020202020204" pitchFamily="34" charset="0"/>
              </a:rPr>
              <a:t>Each attribute was added to the lists we created in the beginning of the code. </a:t>
            </a:r>
          </a:p>
          <a:p>
            <a:pPr marL="342900" indent="-342900" algn="l" rtl="0">
              <a:buAutoNum type="arabicParenR"/>
            </a:pPr>
            <a:r>
              <a:rPr lang="en-US" sz="1500" dirty="0">
                <a:solidFill>
                  <a:schemeClr val="bg2">
                    <a:lumMod val="75000"/>
                    <a:lumOff val="25000"/>
                  </a:schemeClr>
                </a:solidFill>
                <a:latin typeface="Century Gothic" panose="020B0502020202020204" pitchFamily="34" charset="0"/>
              </a:rPr>
              <a:t>Eventually, the data was exported to a csv file. This file is required in order to start analyzing our data in </a:t>
            </a:r>
            <a:r>
              <a:rPr lang="en-US" sz="1500" dirty="0" err="1">
                <a:solidFill>
                  <a:schemeClr val="bg2">
                    <a:lumMod val="75000"/>
                    <a:lumOff val="25000"/>
                  </a:schemeClr>
                </a:solidFill>
                <a:latin typeface="Century Gothic" panose="020B0502020202020204" pitchFamily="34" charset="0"/>
              </a:rPr>
              <a:t>Jupyter</a:t>
            </a:r>
            <a:r>
              <a:rPr lang="en-US" sz="1500" dirty="0">
                <a:solidFill>
                  <a:schemeClr val="bg2">
                    <a:lumMod val="75000"/>
                    <a:lumOff val="25000"/>
                  </a:schemeClr>
                </a:solidFill>
                <a:latin typeface="Century Gothic" panose="020B0502020202020204" pitchFamily="34" charset="0"/>
              </a:rPr>
              <a:t> notebook. </a:t>
            </a:r>
            <a:endParaRPr lang="en-IL" sz="1500" dirty="0">
              <a:solidFill>
                <a:schemeClr val="bg2">
                  <a:lumMod val="75000"/>
                  <a:lumOff val="25000"/>
                </a:schemeClr>
              </a:solidFill>
              <a:latin typeface="Century Gothic" panose="020B0502020202020204" pitchFamily="34" charset="0"/>
            </a:endParaRPr>
          </a:p>
        </p:txBody>
      </p:sp>
    </p:spTree>
    <p:extLst>
      <p:ext uri="{BB962C8B-B14F-4D97-AF65-F5344CB8AC3E}">
        <p14:creationId xmlns:p14="http://schemas.microsoft.com/office/powerpoint/2010/main" val="3985612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מלבן 1">
            <a:extLst>
              <a:ext uri="{FF2B5EF4-FFF2-40B4-BE49-F238E27FC236}">
                <a16:creationId xmlns:a16="http://schemas.microsoft.com/office/drawing/2014/main" id="{A30E2CE1-9F7B-4BEA-9457-B0FDE93A1A90}"/>
              </a:ext>
            </a:extLst>
          </p:cNvPr>
          <p:cNvSpPr>
            <a:spLocks noGrp="1"/>
          </p:cNvSpPr>
          <p:nvPr>
            <p:ph type="title"/>
          </p:nvPr>
        </p:nvSpPr>
        <p:spPr>
          <a:xfrm flipH="1">
            <a:off x="1041894" y="367372"/>
            <a:ext cx="8090788" cy="799306"/>
          </a:xfrm>
        </p:spPr>
        <p:txBody>
          <a:bodyPr rtlCol="1"/>
          <a:lstStyle/>
          <a:p>
            <a:pPr algn="r" rtl="1"/>
            <a:r>
              <a:rPr lang="en-US" sz="33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exported data frame</a:t>
            </a:r>
            <a:endParaRPr lang="he-IL" sz="3300" b="0" dirty="0">
              <a:latin typeface="Copperplate Gothic Light" panose="020E0507020206020404" pitchFamily="34" charset="0"/>
            </a:endParaRPr>
          </a:p>
        </p:txBody>
      </p:sp>
      <p:pic>
        <p:nvPicPr>
          <p:cNvPr id="8" name="גרפיקה 7" descr="הר געש קו מיתאר">
            <a:extLst>
              <a:ext uri="{FF2B5EF4-FFF2-40B4-BE49-F238E27FC236}">
                <a16:creationId xmlns:a16="http://schemas.microsoft.com/office/drawing/2014/main" id="{94D67993-AFF4-45CD-8534-F87C5CB092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5536" y="5770405"/>
            <a:ext cx="914400" cy="914400"/>
          </a:xfrm>
          <a:prstGeom prst="rect">
            <a:avLst/>
          </a:prstGeom>
        </p:spPr>
      </p:pic>
      <p:sp>
        <p:nvSpPr>
          <p:cNvPr id="15" name="מציין מיקום של מספר שקופית 5">
            <a:extLst>
              <a:ext uri="{FF2B5EF4-FFF2-40B4-BE49-F238E27FC236}">
                <a16:creationId xmlns:a16="http://schemas.microsoft.com/office/drawing/2014/main" id="{683D9898-EBEF-4ABE-95D3-3E620087F356}"/>
              </a:ext>
            </a:extLst>
          </p:cNvPr>
          <p:cNvSpPr txBox="1">
            <a:spLocks/>
          </p:cNvSpPr>
          <p:nvPr/>
        </p:nvSpPr>
        <p:spPr>
          <a:xfrm flipH="1">
            <a:off x="179512" y="260648"/>
            <a:ext cx="502920" cy="301752"/>
          </a:xfrm>
          <a:prstGeom prst="rect">
            <a:avLst/>
          </a:prstGeom>
        </p:spPr>
        <p:txBody>
          <a:bodyPr vert="horz" rtlCol="1" anchor="b"/>
          <a:lstStyle>
            <a:defPPr algn="r" rtl="1">
              <a:defRPr lang="he-il"/>
            </a:defPPr>
            <a:lvl1pPr marL="0" algn="r" defTabSz="914400" rtl="1" eaLnBrk="1" latinLnBrk="0" hangingPunct="1">
              <a:defRPr sz="12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fld id="{49598980-D22C-4904-9F8F-3DB09B2ECD84}" type="slidenum">
              <a:rPr lang="he-IL" sz="250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6</a:t>
            </a:fld>
            <a:endParaRPr lang="he-IL" sz="250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16" name="מציין מיקום של כותרת תחתונה 4">
            <a:extLst>
              <a:ext uri="{FF2B5EF4-FFF2-40B4-BE49-F238E27FC236}">
                <a16:creationId xmlns:a16="http://schemas.microsoft.com/office/drawing/2014/main" id="{DF2CAD8F-85AE-4BA1-BFAF-DCEAE76C5603}"/>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Data acquisition</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pic>
        <p:nvPicPr>
          <p:cNvPr id="6" name="תמונה 5" descr="תמונה שמכילה שולחן&#10;&#10;התיאור נוצר באופן אוטומטי">
            <a:extLst>
              <a:ext uri="{FF2B5EF4-FFF2-40B4-BE49-F238E27FC236}">
                <a16:creationId xmlns:a16="http://schemas.microsoft.com/office/drawing/2014/main" id="{2186C69A-FEFA-4C01-B8E6-A5FE9845FE0B}"/>
              </a:ext>
            </a:extLst>
          </p:cNvPr>
          <p:cNvPicPr>
            <a:picLocks noChangeAspect="1"/>
          </p:cNvPicPr>
          <p:nvPr/>
        </p:nvPicPr>
        <p:blipFill>
          <a:blip r:embed="rId5"/>
          <a:stretch>
            <a:fillRect/>
          </a:stretch>
        </p:blipFill>
        <p:spPr>
          <a:xfrm>
            <a:off x="407578" y="1496610"/>
            <a:ext cx="8032397" cy="39418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10404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graphicFrame>
        <p:nvGraphicFramePr>
          <p:cNvPr id="4" name="מציין מיקום תוכן 3" descr="פרט עיצוב גרפי חכם 02"/>
          <p:cNvGraphicFramePr>
            <a:graphicFrameLocks noGrp="1"/>
          </p:cNvGraphicFramePr>
          <p:nvPr>
            <p:ph idx="1"/>
            <p:extLst>
              <p:ext uri="{D42A27DB-BD31-4B8C-83A1-F6EECF244321}">
                <p14:modId xmlns:p14="http://schemas.microsoft.com/office/powerpoint/2010/main" val="1773132325"/>
              </p:ext>
            </p:extLst>
          </p:nvPr>
        </p:nvGraphicFramePr>
        <p:xfrm>
          <a:off x="450466" y="1628799"/>
          <a:ext cx="8229600" cy="468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מחבר ישר 6">
            <a:extLst>
              <a:ext uri="{FF2B5EF4-FFF2-40B4-BE49-F238E27FC236}">
                <a16:creationId xmlns:a16="http://schemas.microsoft.com/office/drawing/2014/main" id="{9FFC11E2-9F48-4D7A-B11B-902098F873EF}"/>
              </a:ext>
            </a:extLst>
          </p:cNvPr>
          <p:cNvSpPr/>
          <p:nvPr/>
        </p:nvSpPr>
        <p:spPr>
          <a:xfrm>
            <a:off x="2267744" y="2276872"/>
            <a:ext cx="6416516"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9" name="מלבן 1">
            <a:extLst>
              <a:ext uri="{FF2B5EF4-FFF2-40B4-BE49-F238E27FC236}">
                <a16:creationId xmlns:a16="http://schemas.microsoft.com/office/drawing/2014/main" id="{A30E2CE1-9F7B-4BEA-9457-B0FDE93A1A90}"/>
              </a:ext>
            </a:extLst>
          </p:cNvPr>
          <p:cNvSpPr>
            <a:spLocks noGrp="1"/>
          </p:cNvSpPr>
          <p:nvPr>
            <p:ph type="title"/>
          </p:nvPr>
        </p:nvSpPr>
        <p:spPr>
          <a:xfrm flipH="1">
            <a:off x="2987824" y="365395"/>
            <a:ext cx="6146572" cy="799306"/>
          </a:xfrm>
        </p:spPr>
        <p:txBody>
          <a:bodyPr rtlCol="1"/>
          <a:lstStyle/>
          <a:p>
            <a:pPr algn="r" rtl="1"/>
            <a:r>
              <a:rPr lang="en-US" sz="33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Crawling resources </a:t>
            </a:r>
            <a:endParaRPr lang="he-IL" sz="3300" b="0" dirty="0">
              <a:latin typeface="Copperplate Gothic Light" panose="020E0507020206020404" pitchFamily="34" charset="0"/>
            </a:endParaRPr>
          </a:p>
        </p:txBody>
      </p:sp>
      <p:sp>
        <p:nvSpPr>
          <p:cNvPr id="15" name="מציין מיקום של מספר שקופית 5">
            <a:extLst>
              <a:ext uri="{FF2B5EF4-FFF2-40B4-BE49-F238E27FC236}">
                <a16:creationId xmlns:a16="http://schemas.microsoft.com/office/drawing/2014/main" id="{683D9898-EBEF-4ABE-95D3-3E620087F356}"/>
              </a:ext>
            </a:extLst>
          </p:cNvPr>
          <p:cNvSpPr txBox="1">
            <a:spLocks/>
          </p:cNvSpPr>
          <p:nvPr/>
        </p:nvSpPr>
        <p:spPr>
          <a:xfrm flipH="1">
            <a:off x="179512" y="260648"/>
            <a:ext cx="502920" cy="301752"/>
          </a:xfrm>
          <a:prstGeom prst="rect">
            <a:avLst/>
          </a:prstGeom>
        </p:spPr>
        <p:txBody>
          <a:bodyPr vert="horz" rtlCol="1" anchor="b"/>
          <a:lstStyle>
            <a:defPPr algn="r" rtl="1">
              <a:defRPr lang="he-il"/>
            </a:defPPr>
            <a:lvl1pPr marL="0" algn="r" defTabSz="914400" rtl="1" eaLnBrk="1" latinLnBrk="0" hangingPunct="1">
              <a:defRPr sz="12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fld id="{49598980-D22C-4904-9F8F-3DB09B2ECD84}" type="slidenum">
              <a:rPr lang="he-IL" sz="250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7</a:t>
            </a:fld>
            <a:endParaRPr lang="he-IL" sz="250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16" name="מציין מיקום של כותרת תחתונה 4">
            <a:extLst>
              <a:ext uri="{FF2B5EF4-FFF2-40B4-BE49-F238E27FC236}">
                <a16:creationId xmlns:a16="http://schemas.microsoft.com/office/drawing/2014/main" id="{DF2CAD8F-85AE-4BA1-BFAF-DCEAE76C5603}"/>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Data acquisition</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2" name="תיבת טקסט 1">
            <a:extLst>
              <a:ext uri="{FF2B5EF4-FFF2-40B4-BE49-F238E27FC236}">
                <a16:creationId xmlns:a16="http://schemas.microsoft.com/office/drawing/2014/main" id="{FB3FE73C-5CA7-4F43-B4EC-F40A4F5FDCF6}"/>
              </a:ext>
            </a:extLst>
          </p:cNvPr>
          <p:cNvSpPr txBox="1"/>
          <p:nvPr/>
        </p:nvSpPr>
        <p:spPr>
          <a:xfrm>
            <a:off x="279514" y="4080452"/>
            <a:ext cx="2163850" cy="553998"/>
          </a:xfrm>
          <a:prstGeom prst="rect">
            <a:avLst/>
          </a:prstGeom>
          <a:noFill/>
          <a:effectLst>
            <a:outerShdw blurRad="50800" dist="38100" dir="6120000" algn="ctr" rotWithShape="0">
              <a:srgbClr val="000000">
                <a:alpha val="31000"/>
              </a:srgbClr>
            </a:outerShdw>
          </a:effectLst>
        </p:spPr>
        <p:txBody>
          <a:bodyPr wrap="square" rtlCol="0">
            <a:spAutoFit/>
          </a:bodyPr>
          <a:lstStyle/>
          <a:p>
            <a:pPr lvl="0" algn="ctr" rtl="1"/>
            <a:r>
              <a:rPr lang="en-US" sz="1500" b="1" i="1" noProof="0" dirty="0">
                <a:solidFill>
                  <a:schemeClr val="accent1"/>
                </a:solidFill>
                <a:latin typeface="Century Gothic" panose="020B0502020202020204" pitchFamily="34" charset="0"/>
                <a:ea typeface="Tahoma" panose="020B0604030504040204" pitchFamily="34" charset="0"/>
                <a:cs typeface="Tahoma" panose="020B0604030504040204" pitchFamily="34" charset="0"/>
              </a:rPr>
              <a:t>The attributes (columns)</a:t>
            </a:r>
            <a:endParaRPr lang="he-IL" sz="1500" b="1" i="1" noProof="0" dirty="0">
              <a:solidFill>
                <a:schemeClr val="accent1"/>
              </a:solidFill>
              <a:latin typeface="Century Gothic" panose="020B0502020202020204" pitchFamily="34" charset="0"/>
              <a:ea typeface="Tahoma" panose="020B0604030504040204" pitchFamily="34" charset="0"/>
              <a:cs typeface="Tahoma" panose="020B0604030504040204" pitchFamily="34" charset="0"/>
            </a:endParaRPr>
          </a:p>
        </p:txBody>
      </p:sp>
      <p:grpSp>
        <p:nvGrpSpPr>
          <p:cNvPr id="11" name="קבוצה 10">
            <a:extLst>
              <a:ext uri="{FF2B5EF4-FFF2-40B4-BE49-F238E27FC236}">
                <a16:creationId xmlns:a16="http://schemas.microsoft.com/office/drawing/2014/main" id="{1A2D8F84-626C-4952-B104-579CEADEC294}"/>
              </a:ext>
            </a:extLst>
          </p:cNvPr>
          <p:cNvGrpSpPr/>
          <p:nvPr/>
        </p:nvGrpSpPr>
        <p:grpSpPr>
          <a:xfrm>
            <a:off x="2196484" y="4487018"/>
            <a:ext cx="6666539" cy="331628"/>
            <a:chOff x="1746017" y="2230444"/>
            <a:chExt cx="6666539" cy="331628"/>
          </a:xfrm>
        </p:grpSpPr>
        <p:sp>
          <p:nvSpPr>
            <p:cNvPr id="13" name="מלבן 12">
              <a:extLst>
                <a:ext uri="{FF2B5EF4-FFF2-40B4-BE49-F238E27FC236}">
                  <a16:creationId xmlns:a16="http://schemas.microsoft.com/office/drawing/2014/main" id="{92D962EB-2A33-4B5E-85BA-99B9C6328D42}"/>
                </a:ext>
              </a:extLst>
            </p:cNvPr>
            <p:cNvSpPr/>
            <p:nvPr/>
          </p:nvSpPr>
          <p:spPr>
            <a:xfrm>
              <a:off x="1899578" y="2230444"/>
              <a:ext cx="6296206" cy="2858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תיבת טקסט 13">
              <a:extLst>
                <a:ext uri="{FF2B5EF4-FFF2-40B4-BE49-F238E27FC236}">
                  <a16:creationId xmlns:a16="http://schemas.microsoft.com/office/drawing/2014/main" id="{B113EB1B-A99A-4C28-A03F-896AC8FC3EC0}"/>
                </a:ext>
              </a:extLst>
            </p:cNvPr>
            <p:cNvSpPr txBox="1"/>
            <p:nvPr/>
          </p:nvSpPr>
          <p:spPr>
            <a:xfrm>
              <a:off x="1746017" y="2276254"/>
              <a:ext cx="6666539" cy="2858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3340" tIns="53340" rIns="53340" bIns="53340" numCol="1" spcCol="1270" rtlCol="1" anchor="t" anchorCtr="0">
              <a:noAutofit/>
            </a:bodyPr>
            <a:lstStyle/>
            <a:p>
              <a:pPr marL="0" lvl="0" indent="0" algn="l" defTabSz="622300" rtl="1">
                <a:lnSpc>
                  <a:spcPct val="90000"/>
                </a:lnSpc>
                <a:spcBef>
                  <a:spcPct val="0"/>
                </a:spcBef>
                <a:spcAft>
                  <a:spcPct val="35000"/>
                </a:spcAft>
                <a:buNone/>
              </a:pPr>
              <a:r>
                <a:rPr lang="en-US" sz="1400" i="1" kern="1200" noProof="0" dirty="0">
                  <a:solidFill>
                    <a:schemeClr val="accent1">
                      <a:lumMod val="60000"/>
                      <a:lumOff val="40000"/>
                    </a:schemeClr>
                  </a:solidFill>
                  <a:latin typeface="Century Gothic" panose="020B0502020202020204" pitchFamily="34" charset="0"/>
                  <a:ea typeface="Tahoma" panose="020B0604030504040204" pitchFamily="34" charset="0"/>
                  <a:cs typeface="Tahoma" panose="020B0604030504040204" pitchFamily="34" charset="0"/>
                </a:rPr>
                <a:t>type, Population 5km, Population 10km, Population 30km, Population 100km</a:t>
              </a:r>
              <a:endParaRPr lang="he-IL" sz="1400" i="1" kern="1200" noProof="0" dirty="0">
                <a:solidFill>
                  <a:schemeClr val="accent1">
                    <a:lumMod val="60000"/>
                    <a:lumOff val="40000"/>
                  </a:schemeClr>
                </a:solidFill>
                <a:latin typeface="Century Gothic" panose="020B0502020202020204" pitchFamily="34" charset="0"/>
                <a:ea typeface="Tahoma" panose="020B0604030504040204" pitchFamily="34" charset="0"/>
                <a:cs typeface="Tahoma" panose="020B0604030504040204" pitchFamily="34" charset="0"/>
              </a:endParaRPr>
            </a:p>
          </p:txBody>
        </p:sp>
      </p:grpSp>
      <p:sp>
        <p:nvSpPr>
          <p:cNvPr id="12" name="מחבר ישר 11">
            <a:extLst>
              <a:ext uri="{FF2B5EF4-FFF2-40B4-BE49-F238E27FC236}">
                <a16:creationId xmlns:a16="http://schemas.microsoft.com/office/drawing/2014/main" id="{7B8C8EE1-7C6A-4B3D-AA79-AF8828E7B22B}"/>
              </a:ext>
            </a:extLst>
          </p:cNvPr>
          <p:cNvSpPr/>
          <p:nvPr/>
        </p:nvSpPr>
        <p:spPr>
          <a:xfrm>
            <a:off x="2263550" y="4797152"/>
            <a:ext cx="6416516"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8" name="מחבר ישר 17">
            <a:extLst>
              <a:ext uri="{FF2B5EF4-FFF2-40B4-BE49-F238E27FC236}">
                <a16:creationId xmlns:a16="http://schemas.microsoft.com/office/drawing/2014/main" id="{82AA0484-8E2D-41CC-99CC-EF3A3034E9C6}"/>
              </a:ext>
            </a:extLst>
          </p:cNvPr>
          <p:cNvSpPr/>
          <p:nvPr/>
        </p:nvSpPr>
        <p:spPr>
          <a:xfrm>
            <a:off x="2259940" y="4437112"/>
            <a:ext cx="6416516"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 name="תיבת טקסט 2">
            <a:extLst>
              <a:ext uri="{FF2B5EF4-FFF2-40B4-BE49-F238E27FC236}">
                <a16:creationId xmlns:a16="http://schemas.microsoft.com/office/drawing/2014/main" id="{6C925D32-B9DD-492B-989A-E61A189AA29B}"/>
              </a:ext>
            </a:extLst>
          </p:cNvPr>
          <p:cNvSpPr txBox="1"/>
          <p:nvPr/>
        </p:nvSpPr>
        <p:spPr>
          <a:xfrm>
            <a:off x="1964083" y="4159533"/>
            <a:ext cx="6807461" cy="523220"/>
          </a:xfrm>
          <a:prstGeom prst="rect">
            <a:avLst/>
          </a:prstGeom>
          <a:noFill/>
        </p:spPr>
        <p:txBody>
          <a:bodyPr wrap="square" rtlCol="0">
            <a:spAutoFit/>
          </a:bodyPr>
          <a:lstStyle/>
          <a:p>
            <a:r>
              <a:rPr lang="en-US" sz="1400" i="1" noProof="0" dirty="0">
                <a:solidFill>
                  <a:schemeClr val="accent1">
                    <a:lumMod val="60000"/>
                    <a:lumOff val="40000"/>
                  </a:schemeClr>
                </a:solidFill>
                <a:latin typeface="Century Gothic" panose="020B0502020202020204" pitchFamily="34" charset="0"/>
                <a:ea typeface="Tahoma" panose="020B0604030504040204" pitchFamily="34" charset="0"/>
                <a:cs typeface="Tahoma" panose="020B0604030504040204" pitchFamily="34" charset="0"/>
              </a:rPr>
              <a:t>Stop date, Latitude, Longitude, Volcano height, Country, Primary volcano </a:t>
            </a:r>
            <a:endParaRPr lang="he-IL" sz="1400" i="1" noProof="0" dirty="0">
              <a:solidFill>
                <a:schemeClr val="accent1">
                  <a:lumMod val="60000"/>
                  <a:lumOff val="40000"/>
                </a:schemeClr>
              </a:solidFill>
              <a:latin typeface="Century Gothic" panose="020B0502020202020204" pitchFamily="34" charset="0"/>
              <a:ea typeface="Tahoma" panose="020B0604030504040204" pitchFamily="34" charset="0"/>
              <a:cs typeface="Tahoma" panose="020B0604030504040204" pitchFamily="34" charset="0"/>
            </a:endParaRPr>
          </a:p>
          <a:p>
            <a:endParaRPr lang="en-IL" sz="1400" i="1" dirty="0"/>
          </a:p>
        </p:txBody>
      </p:sp>
      <p:sp>
        <p:nvSpPr>
          <p:cNvPr id="5" name="תיבת טקסט 4">
            <a:extLst>
              <a:ext uri="{FF2B5EF4-FFF2-40B4-BE49-F238E27FC236}">
                <a16:creationId xmlns:a16="http://schemas.microsoft.com/office/drawing/2014/main" id="{C13AEC69-F06C-476E-9CD0-5FAB0200A813}"/>
              </a:ext>
            </a:extLst>
          </p:cNvPr>
          <p:cNvSpPr txBox="1"/>
          <p:nvPr/>
        </p:nvSpPr>
        <p:spPr>
          <a:xfrm>
            <a:off x="1971554" y="3817696"/>
            <a:ext cx="6845730" cy="523220"/>
          </a:xfrm>
          <a:prstGeom prst="rect">
            <a:avLst/>
          </a:prstGeom>
          <a:noFill/>
        </p:spPr>
        <p:txBody>
          <a:bodyPr wrap="square" rtlCol="0">
            <a:spAutoFit/>
          </a:bodyPr>
          <a:lstStyle/>
          <a:p>
            <a:r>
              <a:rPr lang="en-US" sz="1400" i="1" noProof="0" dirty="0">
                <a:solidFill>
                  <a:schemeClr val="accent1">
                    <a:lumMod val="60000"/>
                    <a:lumOff val="40000"/>
                  </a:schemeClr>
                </a:solidFill>
                <a:latin typeface="Century Gothic" panose="020B0502020202020204" pitchFamily="34" charset="0"/>
                <a:ea typeface="Tahoma" panose="020B0604030504040204" pitchFamily="34" charset="0"/>
                <a:cs typeface="Tahoma" panose="020B0604030504040204" pitchFamily="34" charset="0"/>
              </a:rPr>
              <a:t>Volcano name, Eruption certainty, Start date, Max VEI, Evidence method,  </a:t>
            </a:r>
            <a:endParaRPr lang="he-IL" sz="1400" i="1" noProof="0" dirty="0">
              <a:solidFill>
                <a:schemeClr val="accent1">
                  <a:lumMod val="60000"/>
                  <a:lumOff val="40000"/>
                </a:schemeClr>
              </a:solidFill>
              <a:latin typeface="Century Gothic" panose="020B0502020202020204" pitchFamily="34" charset="0"/>
              <a:ea typeface="Tahoma" panose="020B0604030504040204" pitchFamily="34" charset="0"/>
              <a:cs typeface="Tahoma" panose="020B0604030504040204" pitchFamily="34" charset="0"/>
            </a:endParaRPr>
          </a:p>
          <a:p>
            <a:endParaRPr lang="en-IL" sz="1400" i="1" dirty="0"/>
          </a:p>
        </p:txBody>
      </p:sp>
      <p:sp>
        <p:nvSpPr>
          <p:cNvPr id="19" name="מחבר ישר 18">
            <a:extLst>
              <a:ext uri="{FF2B5EF4-FFF2-40B4-BE49-F238E27FC236}">
                <a16:creationId xmlns:a16="http://schemas.microsoft.com/office/drawing/2014/main" id="{4E278DA6-1784-49D0-B367-31D91C836002}"/>
              </a:ext>
            </a:extLst>
          </p:cNvPr>
          <p:cNvSpPr/>
          <p:nvPr/>
        </p:nvSpPr>
        <p:spPr>
          <a:xfrm>
            <a:off x="2267744" y="4101119"/>
            <a:ext cx="6416516"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978540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תמונה 4" descr="תמונה שמכילה הר, טבע, שמים, חוץ&#10;&#10;התיאור נוצר באופן אוטומטי">
            <a:extLst>
              <a:ext uri="{FF2B5EF4-FFF2-40B4-BE49-F238E27FC236}">
                <a16:creationId xmlns:a16="http://schemas.microsoft.com/office/drawing/2014/main" id="{17F09C2B-FC9D-4B39-B9AC-D6F9E17E536C}"/>
              </a:ext>
            </a:extLst>
          </p:cNvPr>
          <p:cNvPicPr>
            <a:picLocks noChangeAspect="1"/>
          </p:cNvPicPr>
          <p:nvPr/>
        </p:nvPicPr>
        <p:blipFill>
          <a:blip r:embed="rId2"/>
          <a:stretch>
            <a:fillRect/>
          </a:stretch>
        </p:blipFill>
        <p:spPr>
          <a:xfrm>
            <a:off x="0" y="0"/>
            <a:ext cx="9144000" cy="6858000"/>
          </a:xfrm>
          <a:prstGeom prst="rect">
            <a:avLst/>
          </a:prstGeom>
          <a:effectLst>
            <a:glow rad="25400">
              <a:srgbClr val="0078D2">
                <a:alpha val="39000"/>
              </a:srgbClr>
            </a:glow>
            <a:reflection endPos="0" dist="76200" dir="5400000" sy="-100000" algn="bl" rotWithShape="0"/>
            <a:softEdge rad="190500"/>
          </a:effectLst>
        </p:spPr>
      </p:pic>
      <p:sp>
        <p:nvSpPr>
          <p:cNvPr id="8" name="מלבן 1">
            <a:extLst>
              <a:ext uri="{FF2B5EF4-FFF2-40B4-BE49-F238E27FC236}">
                <a16:creationId xmlns:a16="http://schemas.microsoft.com/office/drawing/2014/main" id="{732BF6F5-E3BF-4EFA-A414-E95EC5FE7920}"/>
              </a:ext>
            </a:extLst>
          </p:cNvPr>
          <p:cNvSpPr>
            <a:spLocks noGrp="1"/>
          </p:cNvSpPr>
          <p:nvPr>
            <p:ph type="title"/>
          </p:nvPr>
        </p:nvSpPr>
        <p:spPr>
          <a:xfrm flipH="1">
            <a:off x="3602559" y="2249444"/>
            <a:ext cx="4638674" cy="675926"/>
          </a:xfrm>
          <a:effectLst>
            <a:glow rad="63500">
              <a:schemeClr val="accent1">
                <a:satMod val="175000"/>
                <a:alpha val="40000"/>
              </a:schemeClr>
            </a:glow>
          </a:effectLst>
        </p:spPr>
        <p:txBody>
          <a:bodyPr rtlCol="1"/>
          <a:lstStyle/>
          <a:p>
            <a:pPr algn="r" rtl="1"/>
            <a:r>
              <a:rPr lang="en-US"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cleaning</a:t>
            </a:r>
            <a:endParaRPr lang="he-IL"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
        <p:nvSpPr>
          <p:cNvPr id="9" name="מלבן 1">
            <a:extLst>
              <a:ext uri="{FF2B5EF4-FFF2-40B4-BE49-F238E27FC236}">
                <a16:creationId xmlns:a16="http://schemas.microsoft.com/office/drawing/2014/main" id="{190318B9-E7A3-48EF-911A-EED6EDE3CD04}"/>
              </a:ext>
            </a:extLst>
          </p:cNvPr>
          <p:cNvSpPr txBox="1">
            <a:spLocks/>
          </p:cNvSpPr>
          <p:nvPr/>
        </p:nvSpPr>
        <p:spPr>
          <a:xfrm flipH="1">
            <a:off x="-1836712" y="2249444"/>
            <a:ext cx="4638674" cy="675926"/>
          </a:xfrm>
          <a:prstGeom prst="rect">
            <a:avLst/>
          </a:prstGeom>
          <a:effectLst>
            <a:glow rad="63500">
              <a:schemeClr val="accent1">
                <a:satMod val="175000"/>
                <a:alpha val="40000"/>
              </a:schemeClr>
            </a:glow>
          </a:effectLst>
        </p:spPr>
        <p:txBody>
          <a:bodyPr vert="horz" lIns="0" rIns="0" rtlCol="1" anchor="ctr">
            <a:noAutofit/>
          </a:bodyPr>
          <a:lstStyle>
            <a:lvl1pPr marL="182880" algn="r" rtl="1" eaLnBrk="1" latinLnBrk="0" hangingPunct="1">
              <a:spcBef>
                <a:spcPct val="0"/>
              </a:spcBef>
              <a:buNone/>
              <a:defRPr sz="4000" b="1" kern="1200">
                <a:ln w="6350">
                  <a:noFill/>
                </a:ln>
                <a:solidFill>
                  <a:schemeClr val="accent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data</a:t>
            </a:r>
            <a:endParaRPr lang="he-IL" sz="2500" dirty="0">
              <a:solidFill>
                <a:schemeClr val="tx1"/>
              </a:solidFill>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spTree>
    <p:extLst>
      <p:ext uri="{BB962C8B-B14F-4D97-AF65-F5344CB8AC3E}">
        <p14:creationId xmlns:p14="http://schemas.microsoft.com/office/powerpoint/2010/main" val="2679024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מלבן 1"/>
          <p:cNvSpPr>
            <a:spLocks noGrp="1"/>
          </p:cNvSpPr>
          <p:nvPr>
            <p:ph type="title"/>
          </p:nvPr>
        </p:nvSpPr>
        <p:spPr>
          <a:xfrm flipH="1">
            <a:off x="3419053" y="245477"/>
            <a:ext cx="5689451" cy="675926"/>
          </a:xfrm>
          <a:effectLst>
            <a:glow rad="63500">
              <a:schemeClr val="accent1">
                <a:satMod val="175000"/>
                <a:alpha val="40000"/>
              </a:schemeClr>
            </a:glow>
          </a:effectLst>
        </p:spPr>
        <p:txBody>
          <a:bodyPr rtlCol="1"/>
          <a:lstStyle/>
          <a:p>
            <a:pPr algn="r" rtl="1"/>
            <a:r>
              <a:rPr lang="en-US" sz="32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rPr>
              <a:t>handling missing data</a:t>
            </a:r>
            <a:endParaRPr lang="he-IL" sz="3200" dirty="0">
              <a:effectLst>
                <a:outerShdw blurRad="38100" dist="38100" dir="2700000" algn="tl">
                  <a:srgbClr val="000000">
                    <a:alpha val="43137"/>
                  </a:srgbClr>
                </a:outerShdw>
                <a:reflection stA="12000" endPos="65000" dist="50800" dir="5400000" sy="-100000" algn="bl" rotWithShape="0"/>
              </a:effectLst>
              <a:latin typeface="Copperplate Gothic Light" panose="020E0507020206020404" pitchFamily="34" charset="0"/>
            </a:endParaRPr>
          </a:p>
        </p:txBody>
      </p:sp>
      <p:grpSp>
        <p:nvGrpSpPr>
          <p:cNvPr id="16" name="קבוצה 15">
            <a:extLst>
              <a:ext uri="{FF2B5EF4-FFF2-40B4-BE49-F238E27FC236}">
                <a16:creationId xmlns:a16="http://schemas.microsoft.com/office/drawing/2014/main" id="{92B4D1F2-57B4-4296-B895-05D9C201FBF9}"/>
              </a:ext>
              <a:ext uri="{C183D7F6-B498-43B3-948B-1728B52AA6E4}">
                <adec:decorative xmlns:adec="http://schemas.microsoft.com/office/drawing/2017/decorative" val="1"/>
              </a:ext>
            </a:extLst>
          </p:cNvPr>
          <p:cNvGrpSpPr/>
          <p:nvPr/>
        </p:nvGrpSpPr>
        <p:grpSpPr>
          <a:xfrm>
            <a:off x="569553" y="1201316"/>
            <a:ext cx="3647088" cy="571500"/>
            <a:chOff x="6685118" y="3171825"/>
            <a:chExt cx="3168968" cy="514350"/>
          </a:xfrm>
        </p:grpSpPr>
        <p:pic>
          <p:nvPicPr>
            <p:cNvPr id="17" name="גרפיקה 16">
              <a:extLst>
                <a:ext uri="{FF2B5EF4-FFF2-40B4-BE49-F238E27FC236}">
                  <a16:creationId xmlns:a16="http://schemas.microsoft.com/office/drawing/2014/main" id="{B6AD3AED-D5E2-4C29-8755-E4B2ADF9EAC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685118" y="3171825"/>
              <a:ext cx="2466975" cy="514350"/>
            </a:xfrm>
            <a:prstGeom prst="rect">
              <a:avLst/>
            </a:prstGeom>
          </p:spPr>
        </p:pic>
        <p:pic>
          <p:nvPicPr>
            <p:cNvPr id="18" name="גרפיקה 17">
              <a:extLst>
                <a:ext uri="{FF2B5EF4-FFF2-40B4-BE49-F238E27FC236}">
                  <a16:creationId xmlns:a16="http://schemas.microsoft.com/office/drawing/2014/main" id="{A6ED6F43-3391-44F1-ACB4-DAB2C01D10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8949211" y="3171825"/>
              <a:ext cx="904875" cy="514350"/>
            </a:xfrm>
            <a:prstGeom prst="rect">
              <a:avLst/>
            </a:prstGeom>
          </p:spPr>
        </p:pic>
      </p:grpSp>
      <p:sp>
        <p:nvSpPr>
          <p:cNvPr id="13" name="מלבן 2">
            <a:extLst>
              <a:ext uri="{FF2B5EF4-FFF2-40B4-BE49-F238E27FC236}">
                <a16:creationId xmlns:a16="http://schemas.microsoft.com/office/drawing/2014/main" id="{C96BEBCF-6B37-4CB0-B101-BE4FC27A8A83}"/>
              </a:ext>
            </a:extLst>
          </p:cNvPr>
          <p:cNvSpPr txBox="1">
            <a:spLocks/>
          </p:cNvSpPr>
          <p:nvPr/>
        </p:nvSpPr>
        <p:spPr>
          <a:xfrm flipH="1">
            <a:off x="4938697" y="1844824"/>
            <a:ext cx="3643064" cy="3325688"/>
          </a:xfrm>
          <a:prstGeom prst="rect">
            <a:avLst/>
          </a:prstGeom>
          <a:effectLst>
            <a:outerShdw blurRad="50800" dist="25400" dir="5400000" algn="ctr" rotWithShape="0">
              <a:srgbClr val="000000">
                <a:alpha val="43137"/>
              </a:srgbClr>
            </a:outerShdw>
          </a:effectLst>
        </p:spPr>
        <p:txBody>
          <a:bodyPr vert="horz" rtlCol="1" anchor="t">
            <a:noAutofit/>
          </a:bodyPr>
          <a:lstStyle>
            <a:lvl1pPr marL="448056" indent="-384048" algn="r" rtl="1"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r" rtl="1"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r" rtl="1"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r" rtl="1"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285750" indent="-285750" algn="l" rtl="0">
              <a:spcBef>
                <a:spcPts val="0"/>
              </a:spcBef>
              <a:spcAft>
                <a:spcPts val="1000"/>
              </a:spcAft>
            </a:pPr>
            <a:r>
              <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rPr>
              <a:t>“Activity Area” and “Stop Date” columns ware erased since more than a half of the data was empty. Therefore, these columns are irrelevant. </a:t>
            </a: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he-IL"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r>
              <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rPr>
              <a:t>After taking care of all the cells, we dropped each row that contained missing values using the “</a:t>
            </a:r>
            <a:r>
              <a:rPr lang="en-US" sz="1100" dirty="0" err="1">
                <a:solidFill>
                  <a:schemeClr val="bg1"/>
                </a:solidFill>
                <a:latin typeface="Century Gothic" panose="020B0502020202020204" pitchFamily="34" charset="0"/>
                <a:ea typeface="Tahoma" panose="020B0604030504040204" pitchFamily="34" charset="0"/>
                <a:cs typeface="Tahoma" panose="020B0604030504040204" pitchFamily="34" charset="0"/>
              </a:rPr>
              <a:t>dropna</a:t>
            </a:r>
            <a:r>
              <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rPr>
              <a:t>” method.</a:t>
            </a:r>
            <a:endParaRPr lang="he-IL"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grpSp>
        <p:nvGrpSpPr>
          <p:cNvPr id="19" name="קבוצה 18">
            <a:extLst>
              <a:ext uri="{FF2B5EF4-FFF2-40B4-BE49-F238E27FC236}">
                <a16:creationId xmlns:a16="http://schemas.microsoft.com/office/drawing/2014/main" id="{24C46028-366E-4F67-A5A9-B08CF5110F58}"/>
              </a:ext>
              <a:ext uri="{C183D7F6-B498-43B3-948B-1728B52AA6E4}">
                <adec:decorative xmlns:adec="http://schemas.microsoft.com/office/drawing/2017/decorative" val="1"/>
              </a:ext>
            </a:extLst>
          </p:cNvPr>
          <p:cNvGrpSpPr/>
          <p:nvPr/>
        </p:nvGrpSpPr>
        <p:grpSpPr>
          <a:xfrm>
            <a:off x="5033393" y="1196752"/>
            <a:ext cx="3643063" cy="571500"/>
            <a:chOff x="-1338739" y="3171825"/>
            <a:chExt cx="3134199" cy="514350"/>
          </a:xfrm>
        </p:grpSpPr>
        <p:pic>
          <p:nvPicPr>
            <p:cNvPr id="20" name="גרפיקה 19">
              <a:extLst>
                <a:ext uri="{FF2B5EF4-FFF2-40B4-BE49-F238E27FC236}">
                  <a16:creationId xmlns:a16="http://schemas.microsoft.com/office/drawing/2014/main" id="{0B87D64D-964F-46D7-B928-3AA29C95BDC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38739" y="3171825"/>
              <a:ext cx="2466975" cy="514350"/>
            </a:xfrm>
            <a:prstGeom prst="rect">
              <a:avLst/>
            </a:prstGeom>
          </p:spPr>
        </p:pic>
        <p:pic>
          <p:nvPicPr>
            <p:cNvPr id="21" name="גרפיקה 20">
              <a:extLst>
                <a:ext uri="{FF2B5EF4-FFF2-40B4-BE49-F238E27FC236}">
                  <a16:creationId xmlns:a16="http://schemas.microsoft.com/office/drawing/2014/main" id="{BA2DF9F9-5B5B-4C03-B98F-60F7655E2AAD}"/>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888681" y="3171825"/>
              <a:ext cx="904875" cy="514350"/>
            </a:xfrm>
            <a:prstGeom prst="rect">
              <a:avLst/>
            </a:prstGeom>
          </p:spPr>
        </p:pic>
      </p:grpSp>
      <p:sp>
        <p:nvSpPr>
          <p:cNvPr id="14" name="מלבן 2">
            <a:extLst>
              <a:ext uri="{FF2B5EF4-FFF2-40B4-BE49-F238E27FC236}">
                <a16:creationId xmlns:a16="http://schemas.microsoft.com/office/drawing/2014/main" id="{EEE08402-AE66-4BD0-91FE-EE2B207C31A1}"/>
              </a:ext>
            </a:extLst>
          </p:cNvPr>
          <p:cNvSpPr txBox="1">
            <a:spLocks/>
          </p:cNvSpPr>
          <p:nvPr/>
        </p:nvSpPr>
        <p:spPr>
          <a:xfrm flipH="1">
            <a:off x="827584" y="1252261"/>
            <a:ext cx="2492619" cy="539877"/>
          </a:xfrm>
          <a:prstGeom prst="rect">
            <a:avLst/>
          </a:prstGeom>
          <a:effectLst>
            <a:outerShdw blurRad="50800" dist="25400" dir="5400000" algn="ctr" rotWithShape="0">
              <a:srgbClr val="000000">
                <a:alpha val="43137"/>
              </a:srgbClr>
            </a:outerShdw>
          </a:effectLst>
        </p:spPr>
        <p:txBody>
          <a:bodyPr vert="horz" rtlCol="1" anchor="t">
            <a:noAutofit/>
          </a:bodyPr>
          <a:lstStyle>
            <a:lvl1pPr marL="448056" indent="-384048" algn="r" rtl="1"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r" rtl="1"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r" rtl="1"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r" rtl="1"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lgn="ctr" rtl="1">
              <a:spcBef>
                <a:spcPts val="0"/>
              </a:spcBef>
              <a:buNone/>
            </a:pPr>
            <a:r>
              <a:rPr lang="en-US" sz="1250" b="1" i="1"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Filling data (‘Max VEI’ and ‘Evidence Method’)</a:t>
            </a:r>
            <a:endParaRPr lang="he-IL" sz="1250" b="1" i="1"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p:txBody>
      </p:sp>
      <p:sp>
        <p:nvSpPr>
          <p:cNvPr id="12" name="מלבן 2">
            <a:extLst>
              <a:ext uri="{FF2B5EF4-FFF2-40B4-BE49-F238E27FC236}">
                <a16:creationId xmlns:a16="http://schemas.microsoft.com/office/drawing/2014/main" id="{726B5A03-7F87-4174-B569-E5E11B47BD78}"/>
              </a:ext>
            </a:extLst>
          </p:cNvPr>
          <p:cNvSpPr txBox="1">
            <a:spLocks/>
          </p:cNvSpPr>
          <p:nvPr/>
        </p:nvSpPr>
        <p:spPr>
          <a:xfrm flipH="1">
            <a:off x="5612827" y="1327448"/>
            <a:ext cx="1828801" cy="539877"/>
          </a:xfrm>
          <a:prstGeom prst="rect">
            <a:avLst/>
          </a:prstGeom>
          <a:effectLst>
            <a:outerShdw blurRad="50800" dist="25400" dir="5400000" algn="ctr" rotWithShape="0">
              <a:srgbClr val="000000">
                <a:alpha val="43137"/>
              </a:srgbClr>
            </a:outerShdw>
          </a:effectLst>
        </p:spPr>
        <p:txBody>
          <a:bodyPr vert="horz" rtlCol="1" anchor="t">
            <a:normAutofit/>
          </a:bodyPr>
          <a:lstStyle>
            <a:lvl1pPr marL="448056" indent="-384048" algn="r" rtl="1"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r" rtl="1"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r" rtl="1"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r" rtl="1"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lgn="ctr" rtl="1">
              <a:spcBef>
                <a:spcPts val="0"/>
              </a:spcBef>
              <a:buNone/>
            </a:pPr>
            <a:r>
              <a:rPr lang="en-US" sz="1300" b="1" i="1"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rPr>
              <a:t>Dropping null values</a:t>
            </a:r>
            <a:endParaRPr lang="he-IL" sz="1300" b="1" i="1" dirty="0">
              <a:solidFill>
                <a:schemeClr val="tx1"/>
              </a:solidFill>
              <a:effectLst>
                <a:outerShdw blurRad="38100" dist="38100" dir="2700000" algn="tl">
                  <a:srgbClr val="000000">
                    <a:alpha val="43137"/>
                  </a:srgbClr>
                </a:outerShdw>
              </a:effectLst>
              <a:latin typeface="Century Gothic" panose="020B0502020202020204" pitchFamily="34" charset="0"/>
              <a:ea typeface="Tahoma" panose="020B0604030504040204" pitchFamily="34" charset="0"/>
              <a:cs typeface="Tahoma" panose="020B0604030504040204" pitchFamily="34" charset="0"/>
            </a:endParaRPr>
          </a:p>
        </p:txBody>
      </p:sp>
      <p:sp>
        <p:nvSpPr>
          <p:cNvPr id="23" name="מציין מיקום של כותרת תחתונה 4">
            <a:extLst>
              <a:ext uri="{FF2B5EF4-FFF2-40B4-BE49-F238E27FC236}">
                <a16:creationId xmlns:a16="http://schemas.microsoft.com/office/drawing/2014/main" id="{ED2251F1-08E2-44B4-A078-A846B65D27E4}"/>
              </a:ext>
            </a:extLst>
          </p:cNvPr>
          <p:cNvSpPr txBox="1">
            <a:spLocks/>
          </p:cNvSpPr>
          <p:nvPr/>
        </p:nvSpPr>
        <p:spPr>
          <a:xfrm flipH="1">
            <a:off x="1115616" y="214979"/>
            <a:ext cx="2468880" cy="300831"/>
          </a:xfrm>
          <a:prstGeom prst="rect">
            <a:avLst/>
          </a:prstGeom>
          <a:effectLst>
            <a:outerShdw blurRad="50800" dist="38100" dir="5400000" algn="ctr" rotWithShape="0">
              <a:srgbClr val="000000">
                <a:alpha val="43137"/>
              </a:srgbClr>
            </a:outerShdw>
          </a:effectLst>
        </p:spPr>
        <p:txBody>
          <a:bodyPr vert="horz" rtlCol="1" anchor="b"/>
          <a:lstStyle>
            <a:defPPr algn="r" rtl="1">
              <a:defRPr lang="he-il"/>
            </a:defPPr>
            <a:lvl1pPr marL="0" algn="r" defTabSz="914400" rtl="1" eaLnBrk="1" latinLnBrk="0" hangingPunct="1">
              <a:defRPr sz="1200" b="1"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a:r>
              <a:rPr lang="en-US" sz="1500" b="0" dirty="0">
                <a:solidFill>
                  <a:schemeClr val="tx2"/>
                </a:solidFill>
                <a:effectLst>
                  <a:outerShdw blurRad="38100" dist="38100" dir="2700000" algn="tl">
                    <a:srgbClr val="000000">
                      <a:alpha val="43137"/>
                    </a:srgbClr>
                  </a:outerShdw>
                </a:effectLst>
                <a:latin typeface="Century Gothic" panose="020B0502020202020204" pitchFamily="34" charset="0"/>
              </a:rPr>
              <a:t>Data cleaning</a:t>
            </a:r>
            <a:endParaRPr lang="he-IL" sz="1500" b="0" dirty="0">
              <a:solidFill>
                <a:schemeClr val="tx2"/>
              </a:solidFill>
              <a:effectLst>
                <a:outerShdw blurRad="38100" dist="38100" dir="2700000" algn="tl">
                  <a:srgbClr val="000000">
                    <a:alpha val="43137"/>
                  </a:srgbClr>
                </a:outerShdw>
              </a:effectLst>
              <a:latin typeface="Century Gothic" panose="020B0502020202020204" pitchFamily="34" charset="0"/>
            </a:endParaRPr>
          </a:p>
        </p:txBody>
      </p:sp>
      <p:sp>
        <p:nvSpPr>
          <p:cNvPr id="26" name="מציין מיקום של מספר שקופית 5">
            <a:extLst>
              <a:ext uri="{FF2B5EF4-FFF2-40B4-BE49-F238E27FC236}">
                <a16:creationId xmlns:a16="http://schemas.microsoft.com/office/drawing/2014/main" id="{1D715138-0069-4BE3-8DFA-8BA5866B0D7A}"/>
              </a:ext>
            </a:extLst>
          </p:cNvPr>
          <p:cNvSpPr>
            <a:spLocks noGrp="1"/>
          </p:cNvSpPr>
          <p:nvPr>
            <p:ph type="sldNum" sz="quarter" idx="11"/>
          </p:nvPr>
        </p:nvSpPr>
        <p:spPr>
          <a:xfrm flipH="1">
            <a:off x="179512" y="260648"/>
            <a:ext cx="502920" cy="301752"/>
          </a:xfrm>
        </p:spPr>
        <p:txBody>
          <a:bodyPr/>
          <a:lstStyle/>
          <a:p>
            <a:pPr algn="ctr"/>
            <a:fld id="{49598980-D22C-4904-9F8F-3DB09B2ECD84}" type="slidenum">
              <a:rPr lang="he-IL" sz="2500" b="0" smtClean="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rPr>
              <a:pPr algn="ctr"/>
              <a:t>9</a:t>
            </a:fld>
            <a:endParaRPr lang="he-IL" sz="2500" b="0" dirty="0">
              <a:solidFill>
                <a:schemeClr val="bg1">
                  <a:lumMod val="75000"/>
                  <a:lumOff val="25000"/>
                </a:schemeClr>
              </a:solidFill>
              <a:effectLst>
                <a:outerShdw blurRad="38100" dist="38100" dir="2700000" algn="tl">
                  <a:srgbClr val="000000">
                    <a:alpha val="43137"/>
                  </a:srgbClr>
                </a:outerShdw>
              </a:effectLst>
              <a:latin typeface="FrankRuehl" panose="020E0503060101010101" pitchFamily="34" charset="-79"/>
              <a:cs typeface="FrankRuehl" panose="020E0503060101010101" pitchFamily="34" charset="-79"/>
            </a:endParaRPr>
          </a:p>
        </p:txBody>
      </p:sp>
      <p:sp>
        <p:nvSpPr>
          <p:cNvPr id="24" name="מלבן 2">
            <a:extLst>
              <a:ext uri="{FF2B5EF4-FFF2-40B4-BE49-F238E27FC236}">
                <a16:creationId xmlns:a16="http://schemas.microsoft.com/office/drawing/2014/main" id="{50950ABE-31A8-44EE-81F6-2C799A866A21}"/>
              </a:ext>
            </a:extLst>
          </p:cNvPr>
          <p:cNvSpPr txBox="1">
            <a:spLocks/>
          </p:cNvSpPr>
          <p:nvPr/>
        </p:nvSpPr>
        <p:spPr>
          <a:xfrm flipH="1">
            <a:off x="467544" y="1844824"/>
            <a:ext cx="3577713" cy="3425066"/>
          </a:xfrm>
          <a:prstGeom prst="rect">
            <a:avLst/>
          </a:prstGeom>
          <a:effectLst>
            <a:outerShdw blurRad="50800" dist="25400" dir="5400000" algn="ctr" rotWithShape="0">
              <a:srgbClr val="000000">
                <a:alpha val="43137"/>
              </a:srgbClr>
            </a:outerShdw>
          </a:effectLst>
        </p:spPr>
        <p:txBody>
          <a:bodyPr vert="horz" rtlCol="1" anchor="t">
            <a:noAutofit/>
          </a:bodyPr>
          <a:lstStyle>
            <a:lvl1pPr marL="448056" indent="-384048" algn="r" rtl="1"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r" rtl="1"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r" rtl="1"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r" rtl="1"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285750" indent="-285750" algn="l" rtl="0">
              <a:spcBef>
                <a:spcPts val="0"/>
              </a:spcBef>
              <a:spcAft>
                <a:spcPts val="1000"/>
              </a:spcAft>
            </a:pPr>
            <a:r>
              <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rPr>
              <a:t>Filling Max VEI with mean values. We took each volcano that had several eruptions, calculated their  Max VEI averages and added them to the missing cells. Those who had no Max VEI history at all, were dropped</a:t>
            </a:r>
            <a:r>
              <a:rPr lang="en-US" sz="1100" dirty="0">
                <a:solidFill>
                  <a:srgbClr val="FF0000"/>
                </a:solidFill>
                <a:latin typeface="Century Gothic" panose="020B0502020202020204" pitchFamily="34" charset="0"/>
                <a:ea typeface="Tahoma" panose="020B0604030504040204" pitchFamily="34" charset="0"/>
                <a:cs typeface="Tahoma" panose="020B0604030504040204" pitchFamily="34" charset="0"/>
              </a:rPr>
              <a:t> </a:t>
            </a:r>
            <a:r>
              <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rPr>
              <a:t>completely. </a:t>
            </a: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pic>
        <p:nvPicPr>
          <p:cNvPr id="4" name="תמונה 3">
            <a:extLst>
              <a:ext uri="{FF2B5EF4-FFF2-40B4-BE49-F238E27FC236}">
                <a16:creationId xmlns:a16="http://schemas.microsoft.com/office/drawing/2014/main" id="{C02E5904-05E1-4A46-B8DE-257197C547B3}"/>
              </a:ext>
            </a:extLst>
          </p:cNvPr>
          <p:cNvPicPr>
            <a:picLocks noChangeAspect="1"/>
          </p:cNvPicPr>
          <p:nvPr/>
        </p:nvPicPr>
        <p:blipFill>
          <a:blip r:embed="rId7"/>
          <a:stretch>
            <a:fillRect/>
          </a:stretch>
        </p:blipFill>
        <p:spPr>
          <a:xfrm>
            <a:off x="4788024" y="2492896"/>
            <a:ext cx="4128535" cy="1300117"/>
          </a:xfrm>
          <a:prstGeom prst="foldedCorner">
            <a:avLst/>
          </a:prstGeom>
          <a:ln>
            <a:noFill/>
          </a:ln>
          <a:effectLst>
            <a:outerShdw blurRad="292100" dist="139700" dir="2700000" algn="tl" rotWithShape="0">
              <a:srgbClr val="333333">
                <a:alpha val="65000"/>
              </a:srgbClr>
            </a:outerShdw>
          </a:effectLst>
        </p:spPr>
      </p:pic>
      <p:pic>
        <p:nvPicPr>
          <p:cNvPr id="6" name="תמונה 5">
            <a:extLst>
              <a:ext uri="{FF2B5EF4-FFF2-40B4-BE49-F238E27FC236}">
                <a16:creationId xmlns:a16="http://schemas.microsoft.com/office/drawing/2014/main" id="{F00F2B2B-3142-4F8C-AF62-BD913B74C8A9}"/>
              </a:ext>
            </a:extLst>
          </p:cNvPr>
          <p:cNvPicPr>
            <a:picLocks noChangeAspect="1"/>
          </p:cNvPicPr>
          <p:nvPr/>
        </p:nvPicPr>
        <p:blipFill rotWithShape="1">
          <a:blip r:embed="rId8"/>
          <a:srcRect r="33792"/>
          <a:stretch/>
        </p:blipFill>
        <p:spPr>
          <a:xfrm>
            <a:off x="430972" y="5788824"/>
            <a:ext cx="3577713" cy="936459"/>
          </a:xfrm>
          <a:prstGeom prst="foldedCorner">
            <a:avLst/>
          </a:prstGeom>
          <a:ln>
            <a:noFill/>
          </a:ln>
          <a:effectLst>
            <a:outerShdw blurRad="292100" dist="139700" dir="2700000" algn="tl" rotWithShape="0">
              <a:srgbClr val="333333">
                <a:alpha val="65000"/>
              </a:srgbClr>
            </a:outerShdw>
          </a:effectLst>
        </p:spPr>
      </p:pic>
      <p:pic>
        <p:nvPicPr>
          <p:cNvPr id="10" name="תמונה 9">
            <a:extLst>
              <a:ext uri="{FF2B5EF4-FFF2-40B4-BE49-F238E27FC236}">
                <a16:creationId xmlns:a16="http://schemas.microsoft.com/office/drawing/2014/main" id="{11C403F8-7B16-4DC5-9B18-29929C159CBE}"/>
              </a:ext>
            </a:extLst>
          </p:cNvPr>
          <p:cNvPicPr>
            <a:picLocks noChangeAspect="1"/>
          </p:cNvPicPr>
          <p:nvPr/>
        </p:nvPicPr>
        <p:blipFill>
          <a:blip r:embed="rId9"/>
          <a:stretch>
            <a:fillRect/>
          </a:stretch>
        </p:blipFill>
        <p:spPr>
          <a:xfrm>
            <a:off x="4938697" y="4657196"/>
            <a:ext cx="3595630" cy="2008103"/>
          </a:xfrm>
          <a:prstGeom prst="foldedCorner">
            <a:avLst/>
          </a:prstGeom>
          <a:ln>
            <a:noFill/>
          </a:ln>
          <a:effectLst>
            <a:outerShdw blurRad="292100" dist="139700" dir="2700000" algn="tl" rotWithShape="0">
              <a:srgbClr val="333333">
                <a:alpha val="65000"/>
              </a:srgbClr>
            </a:outerShdw>
          </a:effectLst>
        </p:spPr>
      </p:pic>
      <p:pic>
        <p:nvPicPr>
          <p:cNvPr id="33" name="תמונה 32">
            <a:extLst>
              <a:ext uri="{FF2B5EF4-FFF2-40B4-BE49-F238E27FC236}">
                <a16:creationId xmlns:a16="http://schemas.microsoft.com/office/drawing/2014/main" id="{55DA5680-925C-4CB1-BC41-0FDE0CC0CA5D}"/>
              </a:ext>
            </a:extLst>
          </p:cNvPr>
          <p:cNvPicPr>
            <a:picLocks noChangeAspect="1"/>
          </p:cNvPicPr>
          <p:nvPr/>
        </p:nvPicPr>
        <p:blipFill>
          <a:blip r:embed="rId10"/>
          <a:stretch>
            <a:fillRect/>
          </a:stretch>
        </p:blipFill>
        <p:spPr>
          <a:xfrm>
            <a:off x="755026" y="2924944"/>
            <a:ext cx="2829470" cy="2097611"/>
          </a:xfrm>
          <a:prstGeom prst="rect">
            <a:avLst/>
          </a:prstGeom>
          <a:ln>
            <a:noFill/>
          </a:ln>
          <a:effectLst>
            <a:outerShdw blurRad="292100" dist="139700" dir="2700000" algn="tl" rotWithShape="0">
              <a:srgbClr val="333333">
                <a:alpha val="65000"/>
              </a:srgbClr>
            </a:outerShdw>
          </a:effectLst>
        </p:spPr>
      </p:pic>
      <p:sp>
        <p:nvSpPr>
          <p:cNvPr id="35" name="מלבן 2">
            <a:extLst>
              <a:ext uri="{FF2B5EF4-FFF2-40B4-BE49-F238E27FC236}">
                <a16:creationId xmlns:a16="http://schemas.microsoft.com/office/drawing/2014/main" id="{17F44C4E-E584-49C9-8CC3-110B41DC9E4A}"/>
              </a:ext>
            </a:extLst>
          </p:cNvPr>
          <p:cNvSpPr txBox="1">
            <a:spLocks/>
          </p:cNvSpPr>
          <p:nvPr/>
        </p:nvSpPr>
        <p:spPr>
          <a:xfrm flipH="1">
            <a:off x="491260" y="3082392"/>
            <a:ext cx="3725380" cy="3107558"/>
          </a:xfrm>
          <a:prstGeom prst="rect">
            <a:avLst/>
          </a:prstGeom>
          <a:effectLst>
            <a:outerShdw blurRad="50800" dist="25400" dir="5400000" algn="ctr" rotWithShape="0">
              <a:srgbClr val="000000">
                <a:alpha val="43137"/>
              </a:srgbClr>
            </a:outerShdw>
          </a:effectLst>
        </p:spPr>
        <p:txBody>
          <a:bodyPr vert="horz" rtlCol="1" anchor="t">
            <a:noAutofit/>
          </a:bodyPr>
          <a:lstStyle>
            <a:lvl1pPr marL="448056" indent="-384048" algn="r" rtl="1"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r" rtl="1"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r" rtl="1"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r" rtl="1"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r" rtl="1"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r" rtl="1"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r>
              <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rPr>
              <a:t>Filling</a:t>
            </a:r>
            <a:r>
              <a:rPr lang="en-US" sz="1100" dirty="0">
                <a:solidFill>
                  <a:schemeClr val="accent1"/>
                </a:solidFill>
                <a:latin typeface="Century Gothic" panose="020B0502020202020204" pitchFamily="34" charset="0"/>
                <a:ea typeface="Tahoma" panose="020B0604030504040204" pitchFamily="34" charset="0"/>
                <a:cs typeface="Tahoma" panose="020B0604030504040204" pitchFamily="34" charset="0"/>
              </a:rPr>
              <a:t> </a:t>
            </a:r>
            <a:r>
              <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rPr>
              <a:t>‘Evidence Method’ with upper neighbor value. We filled each missing cell with its neighbor’s value using the method: “</a:t>
            </a:r>
            <a:r>
              <a:rPr lang="en-US" sz="1100" dirty="0" err="1">
                <a:solidFill>
                  <a:schemeClr val="bg1"/>
                </a:solidFill>
                <a:latin typeface="Century Gothic" panose="020B0502020202020204" pitchFamily="34" charset="0"/>
                <a:ea typeface="Tahoma" panose="020B0604030504040204" pitchFamily="34" charset="0"/>
                <a:cs typeface="Tahoma" panose="020B0604030504040204" pitchFamily="34" charset="0"/>
              </a:rPr>
              <a:t>ffill</a:t>
            </a:r>
            <a:r>
              <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rPr>
              <a:t>”.</a:t>
            </a:r>
            <a:endParaRPr lang="he-IL"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285750" indent="-285750" algn="l" rtl="0">
              <a:spcBef>
                <a:spcPts val="0"/>
              </a:spcBef>
              <a:spcAft>
                <a:spcPts val="1000"/>
              </a:spcAft>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0" indent="0" algn="l" rtl="0">
              <a:spcBef>
                <a:spcPts val="0"/>
              </a:spcBef>
              <a:spcAft>
                <a:spcPts val="1000"/>
              </a:spcAft>
              <a:buNone/>
            </a:pPr>
            <a:endParaRPr lang="en-US" sz="11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581878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התלהבות">
  <a:themeElements>
    <a:clrScheme name="Custom 48">
      <a:dk1>
        <a:sysClr val="windowText" lastClr="000000"/>
      </a:dk1>
      <a:lt1>
        <a:sysClr val="window" lastClr="FFFFFF"/>
      </a:lt1>
      <a:dk2>
        <a:srgbClr val="262626"/>
      </a:dk2>
      <a:lt2>
        <a:srgbClr val="F2F2F2"/>
      </a:lt2>
      <a:accent1>
        <a:srgbClr val="C94C25"/>
      </a:accent1>
      <a:accent2>
        <a:srgbClr val="EA8640"/>
      </a:accent2>
      <a:accent3>
        <a:srgbClr val="99D9E7"/>
      </a:accent3>
      <a:accent4>
        <a:srgbClr val="FAB17B"/>
      </a:accent4>
      <a:accent5>
        <a:srgbClr val="21B8B3"/>
      </a:accent5>
      <a:accent6>
        <a:srgbClr val="F3786E"/>
      </a:accent6>
      <a:hlink>
        <a:srgbClr val="646567"/>
      </a:hlink>
      <a:folHlink>
        <a:srgbClr val="646567"/>
      </a:folHlink>
    </a:clrScheme>
    <a:fontScheme name="Custom 27">
      <a:majorFont>
        <a:latin typeface="Segoe UI"/>
        <a:ea typeface=""/>
        <a:cs typeface=""/>
      </a:majorFont>
      <a:minorFont>
        <a:latin typeface="Arial"/>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110000" t="250000" r="110000" b="40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110000" t="250000" r="110000" b="40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70000"/>
                <a:satMod val="130000"/>
              </a:schemeClr>
              <a:schemeClr val="phClr">
                <a:tint val="70000"/>
                <a:satMod val="1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name="Office_53232608_TF10167107_Win32" id="{25500ED9-50BB-4141-8B77-316FCE4D3AA1}" vid="{1EEE52CD-9786-4C58-AE63-6A3575188899}"/>
    </a:ext>
  </a:extLst>
</a:theme>
</file>

<file path=ppt/theme/theme2.xml><?xml version="1.0" encoding="utf-8"?>
<a:theme xmlns:a="http://schemas.openxmlformats.org/drawingml/2006/main" name="ערכת נושא של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AD0D4C-03C4-489C-932A-66E2D74FA6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CB47EFB-BDBB-4CE5-A848-1507BE3B798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DC31EBE-A492-4CE5-9650-1E2C8FDDD7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דוח מצב של פרויקט</Template>
  <TotalTime>10132</TotalTime>
  <Words>1007</Words>
  <Application>Microsoft Office PowerPoint</Application>
  <PresentationFormat>‫הצגה על המסך (4:3)</PresentationFormat>
  <Paragraphs>168</Paragraphs>
  <Slides>24</Slides>
  <Notes>18</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24</vt:i4>
      </vt:variant>
    </vt:vector>
  </HeadingPairs>
  <TitlesOfParts>
    <vt:vector size="32" baseType="lpstr">
      <vt:lpstr>Aharoni CLM</vt:lpstr>
      <vt:lpstr>Arial</vt:lpstr>
      <vt:lpstr>Century Gothic</vt:lpstr>
      <vt:lpstr>Copperplate Gothic Light</vt:lpstr>
      <vt:lpstr>FrankRuehl</vt:lpstr>
      <vt:lpstr>Tahoma</vt:lpstr>
      <vt:lpstr>Wingdings 2</vt:lpstr>
      <vt:lpstr>התלהבות</vt:lpstr>
      <vt:lpstr>Volcano Eruptions Prediction Model</vt:lpstr>
      <vt:lpstr>research question</vt:lpstr>
      <vt:lpstr> Phases</vt:lpstr>
      <vt:lpstr>acquisition</vt:lpstr>
      <vt:lpstr>crawling process</vt:lpstr>
      <vt:lpstr>exported data frame</vt:lpstr>
      <vt:lpstr>Crawling resources </vt:lpstr>
      <vt:lpstr>cleaning</vt:lpstr>
      <vt:lpstr>handling missing data</vt:lpstr>
      <vt:lpstr>converting types</vt:lpstr>
      <vt:lpstr>outliers</vt:lpstr>
      <vt:lpstr> EDA</vt:lpstr>
      <vt:lpstr> pie chart</vt:lpstr>
      <vt:lpstr> scatter plot</vt:lpstr>
      <vt:lpstr> hist plot</vt:lpstr>
      <vt:lpstr>מצגת של PowerPoint‏</vt:lpstr>
      <vt:lpstr>knn</vt:lpstr>
      <vt:lpstr>logistic regression</vt:lpstr>
      <vt:lpstr>Multiple ml algos</vt:lpstr>
      <vt:lpstr>EFFECT</vt:lpstr>
      <vt:lpstr>Wow Effect</vt:lpstr>
      <vt:lpstr>מצגת של PowerPoint‏</vt:lpstr>
      <vt:lpstr>conclusions</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Volcano Eruptions</dc:title>
  <dc:creator>Yulia Kuderko, Gal Israeli, Ram Mihcaeli</dc:creator>
  <cp:lastModifiedBy>רם מיכאלי</cp:lastModifiedBy>
  <cp:revision>63</cp:revision>
  <dcterms:created xsi:type="dcterms:W3CDTF">2022-01-19T18:29:28Z</dcterms:created>
  <dcterms:modified xsi:type="dcterms:W3CDTF">2022-01-30T10:10:04Z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